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FFFF00"/>
    <a:srgbClr val="FF00FF"/>
    <a:srgbClr val="FF0000"/>
    <a:srgbClr val="FF0066"/>
    <a:srgbClr val="009900"/>
    <a:srgbClr val="00CC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82F2-A56B-457C-9066-BEC903316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3D275-B4B4-4791-8CF9-2865672E2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0AE06-DAE0-45FF-A556-B77CC3390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E763A-73DC-4D8B-9B97-EDABF549A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9CE00-009D-457F-93DF-3DC087ED6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15E8-AF27-47E3-A825-38B3E98D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FB58B-B5B8-4888-8354-A4B345370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64688-80EE-4709-8F09-093AE792A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2C7F-4B91-456F-A4F6-7707631B6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8A031-60C3-4A05-9F35-92019024E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636F-6E59-434A-8B08-A08F34744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DBEE82-B6FF-4EDA-84BB-0E46D32D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4"/>
          <p:cNvSpPr>
            <a:spLocks noChangeArrowheads="1"/>
          </p:cNvSpPr>
          <p:nvPr/>
        </p:nvSpPr>
        <p:spPr bwMode="auto">
          <a:xfrm>
            <a:off x="6934200" y="0"/>
            <a:ext cx="1295400" cy="1295400"/>
          </a:xfrm>
          <a:prstGeom prst="ellipse">
            <a:avLst/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5" descr="flowe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533400"/>
            <a:ext cx="1600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flowe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114800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flowe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28600"/>
            <a:ext cx="381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flowe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3048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Freeform 9"/>
          <p:cNvSpPr>
            <a:spLocks/>
          </p:cNvSpPr>
          <p:nvPr/>
        </p:nvSpPr>
        <p:spPr bwMode="auto">
          <a:xfrm>
            <a:off x="7315200" y="1295400"/>
            <a:ext cx="1600200" cy="304800"/>
          </a:xfrm>
          <a:custGeom>
            <a:avLst/>
            <a:gdLst>
              <a:gd name="T0" fmla="*/ 10080626 w 2016"/>
              <a:gd name="T1" fmla="*/ 36358789 h 1472"/>
              <a:gd name="T2" fmla="*/ 131048143 w 2016"/>
              <a:gd name="T3" fmla="*/ 13720350 h 1472"/>
              <a:gd name="T4" fmla="*/ 372983134 w 2016"/>
              <a:gd name="T5" fmla="*/ 9604306 h 1472"/>
              <a:gd name="T6" fmla="*/ 524192571 w 2016"/>
              <a:gd name="T7" fmla="*/ 15778371 h 1472"/>
              <a:gd name="T8" fmla="*/ 524192571 w 2016"/>
              <a:gd name="T9" fmla="*/ 3430036 h 1472"/>
              <a:gd name="T10" fmla="*/ 675401910 w 2016"/>
              <a:gd name="T11" fmla="*/ 1372014 h 1472"/>
              <a:gd name="T12" fmla="*/ 826611248 w 2016"/>
              <a:gd name="T13" fmla="*/ 11662327 h 1472"/>
              <a:gd name="T14" fmla="*/ 947578917 w 2016"/>
              <a:gd name="T15" fmla="*/ 7546078 h 1472"/>
              <a:gd name="T16" fmla="*/ 1249997594 w 2016"/>
              <a:gd name="T17" fmla="*/ 17836391 h 1472"/>
              <a:gd name="T18" fmla="*/ 1068546388 w 2016"/>
              <a:gd name="T19" fmla="*/ 40475038 h 1472"/>
              <a:gd name="T20" fmla="*/ 1219755726 w 2016"/>
              <a:gd name="T21" fmla="*/ 54881194 h 1472"/>
              <a:gd name="T22" fmla="*/ 887095182 w 2016"/>
              <a:gd name="T23" fmla="*/ 63113483 h 1472"/>
              <a:gd name="T24" fmla="*/ 614918175 w 2016"/>
              <a:gd name="T25" fmla="*/ 54881194 h 1472"/>
              <a:gd name="T26" fmla="*/ 372983134 w 2016"/>
              <a:gd name="T27" fmla="*/ 38416810 h 1472"/>
              <a:gd name="T28" fmla="*/ 70564383 w 2016"/>
              <a:gd name="T29" fmla="*/ 40475038 h 1472"/>
              <a:gd name="T30" fmla="*/ 10080626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Freeform 10"/>
          <p:cNvSpPr>
            <a:spLocks/>
          </p:cNvSpPr>
          <p:nvPr/>
        </p:nvSpPr>
        <p:spPr bwMode="auto">
          <a:xfrm>
            <a:off x="6248400" y="1066800"/>
            <a:ext cx="990600" cy="304800"/>
          </a:xfrm>
          <a:custGeom>
            <a:avLst/>
            <a:gdLst>
              <a:gd name="T0" fmla="*/ 3863143 w 2016"/>
              <a:gd name="T1" fmla="*/ 36358789 h 1472"/>
              <a:gd name="T2" fmla="*/ 50220377 w 2016"/>
              <a:gd name="T3" fmla="*/ 13720350 h 1472"/>
              <a:gd name="T4" fmla="*/ 142934369 w 2016"/>
              <a:gd name="T5" fmla="*/ 9604306 h 1472"/>
              <a:gd name="T6" fmla="*/ 200881015 w 2016"/>
              <a:gd name="T7" fmla="*/ 15778371 h 1472"/>
              <a:gd name="T8" fmla="*/ 200881015 w 2016"/>
              <a:gd name="T9" fmla="*/ 3430036 h 1472"/>
              <a:gd name="T10" fmla="*/ 258827723 w 2016"/>
              <a:gd name="T11" fmla="*/ 1372014 h 1472"/>
              <a:gd name="T12" fmla="*/ 316773878 w 2016"/>
              <a:gd name="T13" fmla="*/ 11662327 h 1472"/>
              <a:gd name="T14" fmla="*/ 363131097 w 2016"/>
              <a:gd name="T15" fmla="*/ 7546078 h 1472"/>
              <a:gd name="T16" fmla="*/ 479023898 w 2016"/>
              <a:gd name="T17" fmla="*/ 17836391 h 1472"/>
              <a:gd name="T18" fmla="*/ 409488316 w 2016"/>
              <a:gd name="T19" fmla="*/ 40475038 h 1472"/>
              <a:gd name="T20" fmla="*/ 467434471 w 2016"/>
              <a:gd name="T21" fmla="*/ 54881194 h 1472"/>
              <a:gd name="T22" fmla="*/ 339952733 w 2016"/>
              <a:gd name="T23" fmla="*/ 63113483 h 1472"/>
              <a:gd name="T24" fmla="*/ 235648807 w 2016"/>
              <a:gd name="T25" fmla="*/ 54881194 h 1472"/>
              <a:gd name="T26" fmla="*/ 142934369 w 2016"/>
              <a:gd name="T27" fmla="*/ 38416810 h 1472"/>
              <a:gd name="T28" fmla="*/ 27041514 w 2016"/>
              <a:gd name="T29" fmla="*/ 40475038 h 1472"/>
              <a:gd name="T30" fmla="*/ 3863143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7" name="Picture 11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1148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2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9906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1752600"/>
            <a:ext cx="2209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4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21336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5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5334000"/>
            <a:ext cx="1828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810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7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119159">
            <a:off x="533401" y="17526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43434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0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048000"/>
            <a:ext cx="135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1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9863" y="5334000"/>
            <a:ext cx="13541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2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4958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3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40386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4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37338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5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7620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6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3200400"/>
            <a:ext cx="2286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7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2514600"/>
            <a:ext cx="914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73" name="Group 28"/>
          <p:cNvGrpSpPr>
            <a:grpSpLocks/>
          </p:cNvGrpSpPr>
          <p:nvPr/>
        </p:nvGrpSpPr>
        <p:grpSpPr bwMode="auto">
          <a:xfrm rot="-3997392">
            <a:off x="1333500" y="38100"/>
            <a:ext cx="609600" cy="533400"/>
            <a:chOff x="4755" y="443"/>
            <a:chExt cx="200" cy="392"/>
          </a:xfrm>
        </p:grpSpPr>
        <p:sp>
          <p:nvSpPr>
            <p:cNvPr id="2126" name="Freeform 29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30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 w 409"/>
                <a:gd name="T1" fmla="*/ 9 h 658"/>
                <a:gd name="T2" fmla="*/ 3 w 409"/>
                <a:gd name="T3" fmla="*/ 57 h 658"/>
                <a:gd name="T4" fmla="*/ 17 w 409"/>
                <a:gd name="T5" fmla="*/ 129 h 658"/>
                <a:gd name="T6" fmla="*/ 19 w 409"/>
                <a:gd name="T7" fmla="*/ 134 h 658"/>
                <a:gd name="T8" fmla="*/ 8 w 409"/>
                <a:gd name="T9" fmla="*/ 21 h 658"/>
                <a:gd name="T10" fmla="*/ 1 w 409"/>
                <a:gd name="T11" fmla="*/ 9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74" name="Group 31"/>
          <p:cNvGrpSpPr>
            <a:grpSpLocks/>
          </p:cNvGrpSpPr>
          <p:nvPr/>
        </p:nvGrpSpPr>
        <p:grpSpPr bwMode="auto">
          <a:xfrm>
            <a:off x="-228600" y="609600"/>
            <a:ext cx="1066800" cy="417513"/>
            <a:chOff x="4258" y="889"/>
            <a:chExt cx="350" cy="127"/>
          </a:xfrm>
        </p:grpSpPr>
        <p:sp>
          <p:nvSpPr>
            <p:cNvPr id="2124" name="Freeform 32"/>
            <p:cNvSpPr>
              <a:spLocks/>
            </p:cNvSpPr>
            <p:nvPr/>
          </p:nvSpPr>
          <p:spPr bwMode="auto">
            <a:xfrm rot="4052015">
              <a:off x="4442" y="851"/>
              <a:ext cx="127" cy="204"/>
            </a:xfrm>
            <a:custGeom>
              <a:avLst/>
              <a:gdLst>
                <a:gd name="T0" fmla="*/ 2 w 409"/>
                <a:gd name="T1" fmla="*/ 4 h 658"/>
                <a:gd name="T2" fmla="*/ 7 w 409"/>
                <a:gd name="T3" fmla="*/ 24 h 658"/>
                <a:gd name="T4" fmla="*/ 33 w 409"/>
                <a:gd name="T5" fmla="*/ 53 h 658"/>
                <a:gd name="T6" fmla="*/ 37 w 409"/>
                <a:gd name="T7" fmla="*/ 56 h 658"/>
                <a:gd name="T8" fmla="*/ 16 w 409"/>
                <a:gd name="T9" fmla="*/ 9 h 658"/>
                <a:gd name="T10" fmla="*/ 2 w 409"/>
                <a:gd name="T11" fmla="*/ 4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33"/>
            <p:cNvSpPr>
              <a:spLocks/>
            </p:cNvSpPr>
            <p:nvPr/>
          </p:nvSpPr>
          <p:spPr bwMode="auto">
            <a:xfrm rot="4518264">
              <a:off x="4371" y="782"/>
              <a:ext cx="91" cy="317"/>
            </a:xfrm>
            <a:custGeom>
              <a:avLst/>
              <a:gdLst>
                <a:gd name="T0" fmla="*/ 1 w 409"/>
                <a:gd name="T1" fmla="*/ 9 h 658"/>
                <a:gd name="T2" fmla="*/ 3 w 409"/>
                <a:gd name="T3" fmla="*/ 57 h 658"/>
                <a:gd name="T4" fmla="*/ 17 w 409"/>
                <a:gd name="T5" fmla="*/ 129 h 658"/>
                <a:gd name="T6" fmla="*/ 19 w 409"/>
                <a:gd name="T7" fmla="*/ 134 h 658"/>
                <a:gd name="T8" fmla="*/ 8 w 409"/>
                <a:gd name="T9" fmla="*/ 21 h 658"/>
                <a:gd name="T10" fmla="*/ 1 w 409"/>
                <a:gd name="T11" fmla="*/ 9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 rot="-1483798">
            <a:off x="1524000" y="609600"/>
            <a:ext cx="609600" cy="533400"/>
            <a:chOff x="4755" y="443"/>
            <a:chExt cx="200" cy="392"/>
          </a:xfrm>
        </p:grpSpPr>
        <p:sp>
          <p:nvSpPr>
            <p:cNvPr id="2122" name="Freeform 35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36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 w 409"/>
                <a:gd name="T1" fmla="*/ 9 h 658"/>
                <a:gd name="T2" fmla="*/ 3 w 409"/>
                <a:gd name="T3" fmla="*/ 57 h 658"/>
                <a:gd name="T4" fmla="*/ 17 w 409"/>
                <a:gd name="T5" fmla="*/ 129 h 658"/>
                <a:gd name="T6" fmla="*/ 19 w 409"/>
                <a:gd name="T7" fmla="*/ 134 h 658"/>
                <a:gd name="T8" fmla="*/ 8 w 409"/>
                <a:gd name="T9" fmla="*/ 21 h 658"/>
                <a:gd name="T10" fmla="*/ 1 w 409"/>
                <a:gd name="T11" fmla="*/ 9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76" name="Group 37"/>
          <p:cNvGrpSpPr>
            <a:grpSpLocks/>
          </p:cNvGrpSpPr>
          <p:nvPr/>
        </p:nvGrpSpPr>
        <p:grpSpPr bwMode="auto">
          <a:xfrm rot="-3471247">
            <a:off x="571500" y="647700"/>
            <a:ext cx="1066800" cy="685800"/>
            <a:chOff x="4733" y="799"/>
            <a:chExt cx="388" cy="353"/>
          </a:xfrm>
        </p:grpSpPr>
        <p:sp>
          <p:nvSpPr>
            <p:cNvPr id="2119" name="Freeform 3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3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4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 w 409"/>
                <a:gd name="T1" fmla="*/ 5 h 658"/>
                <a:gd name="T2" fmla="*/ 4 w 409"/>
                <a:gd name="T3" fmla="*/ 30 h 658"/>
                <a:gd name="T4" fmla="*/ 23 w 409"/>
                <a:gd name="T5" fmla="*/ 68 h 658"/>
                <a:gd name="T6" fmla="*/ 25 w 409"/>
                <a:gd name="T7" fmla="*/ 72 h 658"/>
                <a:gd name="T8" fmla="*/ 11 w 409"/>
                <a:gd name="T9" fmla="*/ 11 h 658"/>
                <a:gd name="T10" fmla="*/ 1 w 409"/>
                <a:gd name="T11" fmla="*/ 5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7" name="Freeform 41"/>
          <p:cNvSpPr>
            <a:spLocks/>
          </p:cNvSpPr>
          <p:nvPr/>
        </p:nvSpPr>
        <p:spPr bwMode="auto">
          <a:xfrm rot="2108015">
            <a:off x="838200" y="1219200"/>
            <a:ext cx="457200" cy="381000"/>
          </a:xfrm>
          <a:custGeom>
            <a:avLst/>
            <a:gdLst>
              <a:gd name="T0" fmla="*/ 21242476 w 409"/>
              <a:gd name="T1" fmla="*/ 12740339 h 658"/>
              <a:gd name="T2" fmla="*/ 83722385 w 409"/>
              <a:gd name="T3" fmla="*/ 82141984 h 658"/>
              <a:gd name="T4" fmla="*/ 429857439 w 409"/>
              <a:gd name="T5" fmla="*/ 186411491 h 658"/>
              <a:gd name="T6" fmla="*/ 474841882 w 409"/>
              <a:gd name="T7" fmla="*/ 194458231 h 658"/>
              <a:gd name="T8" fmla="*/ 208681067 w 409"/>
              <a:gd name="T9" fmla="*/ 30174271 h 658"/>
              <a:gd name="T10" fmla="*/ 21242476 w 409"/>
              <a:gd name="T11" fmla="*/ 12740339 h 6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658"/>
              <a:gd name="T20" fmla="*/ 409 w 409"/>
              <a:gd name="T21" fmla="*/ 658 h 6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" name="Freeform 42"/>
          <p:cNvSpPr>
            <a:spLocks/>
          </p:cNvSpPr>
          <p:nvPr/>
        </p:nvSpPr>
        <p:spPr bwMode="auto">
          <a:xfrm rot="4401636">
            <a:off x="671512" y="1233488"/>
            <a:ext cx="284163" cy="560388"/>
          </a:xfrm>
          <a:custGeom>
            <a:avLst/>
            <a:gdLst>
              <a:gd name="T0" fmla="*/ 8205989 w 409"/>
              <a:gd name="T1" fmla="*/ 27562059 h 658"/>
              <a:gd name="T2" fmla="*/ 32341780 w 409"/>
              <a:gd name="T3" fmla="*/ 177701747 h 658"/>
              <a:gd name="T4" fmla="*/ 166053318 w 409"/>
              <a:gd name="T5" fmla="*/ 403274068 h 658"/>
              <a:gd name="T6" fmla="*/ 183431070 w 409"/>
              <a:gd name="T7" fmla="*/ 420681859 h 658"/>
              <a:gd name="T8" fmla="*/ 80612664 w 409"/>
              <a:gd name="T9" fmla="*/ 65278391 h 658"/>
              <a:gd name="T10" fmla="*/ 8205989 w 409"/>
              <a:gd name="T11" fmla="*/ 27562059 h 6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658"/>
              <a:gd name="T20" fmla="*/ 409 w 409"/>
              <a:gd name="T21" fmla="*/ 658 h 6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" name="Freeform 43"/>
          <p:cNvSpPr>
            <a:spLocks/>
          </p:cNvSpPr>
          <p:nvPr/>
        </p:nvSpPr>
        <p:spPr bwMode="auto">
          <a:xfrm rot="728459">
            <a:off x="838200" y="2133600"/>
            <a:ext cx="76200" cy="457200"/>
          </a:xfrm>
          <a:custGeom>
            <a:avLst/>
            <a:gdLst>
              <a:gd name="T0" fmla="*/ 590038 w 409"/>
              <a:gd name="T1" fmla="*/ 18346365 h 658"/>
              <a:gd name="T2" fmla="*/ 2325684 w 409"/>
              <a:gd name="T3" fmla="*/ 118284171 h 658"/>
              <a:gd name="T4" fmla="*/ 11940483 w 409"/>
              <a:gd name="T5" fmla="*/ 268432669 h 658"/>
              <a:gd name="T6" fmla="*/ 13190054 w 409"/>
              <a:gd name="T7" fmla="*/ 280019697 h 658"/>
              <a:gd name="T8" fmla="*/ 5796603 w 409"/>
              <a:gd name="T9" fmla="*/ 43451366 h 658"/>
              <a:gd name="T10" fmla="*/ 590038 w 409"/>
              <a:gd name="T11" fmla="*/ 18346365 h 6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658"/>
              <a:gd name="T20" fmla="*/ 409 w 409"/>
              <a:gd name="T21" fmla="*/ 658 h 6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80" name="Group 44"/>
          <p:cNvGrpSpPr>
            <a:grpSpLocks/>
          </p:cNvGrpSpPr>
          <p:nvPr/>
        </p:nvGrpSpPr>
        <p:grpSpPr bwMode="auto">
          <a:xfrm>
            <a:off x="304800" y="838200"/>
            <a:ext cx="615950" cy="560388"/>
            <a:chOff x="4733" y="799"/>
            <a:chExt cx="388" cy="353"/>
          </a:xfrm>
        </p:grpSpPr>
        <p:sp>
          <p:nvSpPr>
            <p:cNvPr id="2116" name="Freeform 45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46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47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 w 409"/>
                <a:gd name="T1" fmla="*/ 5 h 658"/>
                <a:gd name="T2" fmla="*/ 4 w 409"/>
                <a:gd name="T3" fmla="*/ 30 h 658"/>
                <a:gd name="T4" fmla="*/ 23 w 409"/>
                <a:gd name="T5" fmla="*/ 68 h 658"/>
                <a:gd name="T6" fmla="*/ 25 w 409"/>
                <a:gd name="T7" fmla="*/ 72 h 658"/>
                <a:gd name="T8" fmla="*/ 11 w 409"/>
                <a:gd name="T9" fmla="*/ 11 h 658"/>
                <a:gd name="T10" fmla="*/ 1 w 409"/>
                <a:gd name="T11" fmla="*/ 5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81" name="Group 48"/>
          <p:cNvGrpSpPr>
            <a:grpSpLocks/>
          </p:cNvGrpSpPr>
          <p:nvPr/>
        </p:nvGrpSpPr>
        <p:grpSpPr bwMode="auto">
          <a:xfrm rot="-1483798">
            <a:off x="1143000" y="990600"/>
            <a:ext cx="609600" cy="533400"/>
            <a:chOff x="4755" y="443"/>
            <a:chExt cx="200" cy="392"/>
          </a:xfrm>
        </p:grpSpPr>
        <p:sp>
          <p:nvSpPr>
            <p:cNvPr id="2114" name="Freeform 49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50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 w 409"/>
                <a:gd name="T1" fmla="*/ 9 h 658"/>
                <a:gd name="T2" fmla="*/ 3 w 409"/>
                <a:gd name="T3" fmla="*/ 57 h 658"/>
                <a:gd name="T4" fmla="*/ 17 w 409"/>
                <a:gd name="T5" fmla="*/ 129 h 658"/>
                <a:gd name="T6" fmla="*/ 19 w 409"/>
                <a:gd name="T7" fmla="*/ 134 h 658"/>
                <a:gd name="T8" fmla="*/ 8 w 409"/>
                <a:gd name="T9" fmla="*/ 21 h 658"/>
                <a:gd name="T10" fmla="*/ 1 w 409"/>
                <a:gd name="T11" fmla="*/ 9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99" name="Picture 51" descr="Hoa tim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2672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52" descr="flowe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057400"/>
            <a:ext cx="1600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53" descr="flowe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429000"/>
            <a:ext cx="1600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54" descr="flowe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57200"/>
            <a:ext cx="1600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86" name="Group 55"/>
          <p:cNvGrpSpPr>
            <a:grpSpLocks/>
          </p:cNvGrpSpPr>
          <p:nvPr/>
        </p:nvGrpSpPr>
        <p:grpSpPr bwMode="auto">
          <a:xfrm>
            <a:off x="2057400" y="1981200"/>
            <a:ext cx="4572000" cy="2254250"/>
            <a:chOff x="2169" y="2610"/>
            <a:chExt cx="1482" cy="657"/>
          </a:xfrm>
        </p:grpSpPr>
        <p:sp>
          <p:nvSpPr>
            <p:cNvPr id="2097" name="Freeform 56"/>
            <p:cNvSpPr>
              <a:spLocks/>
            </p:cNvSpPr>
            <p:nvPr/>
          </p:nvSpPr>
          <p:spPr bwMode="auto">
            <a:xfrm>
              <a:off x="2169" y="2610"/>
              <a:ext cx="1482" cy="657"/>
            </a:xfrm>
            <a:custGeom>
              <a:avLst/>
              <a:gdLst>
                <a:gd name="T0" fmla="*/ 149 w 2966"/>
                <a:gd name="T1" fmla="*/ 8 h 1314"/>
                <a:gd name="T2" fmla="*/ 185 w 2966"/>
                <a:gd name="T3" fmla="*/ 17 h 1314"/>
                <a:gd name="T4" fmla="*/ 219 w 2966"/>
                <a:gd name="T5" fmla="*/ 17 h 1314"/>
                <a:gd name="T6" fmla="*/ 251 w 2966"/>
                <a:gd name="T7" fmla="*/ 14 h 1314"/>
                <a:gd name="T8" fmla="*/ 280 w 2966"/>
                <a:gd name="T9" fmla="*/ 11 h 1314"/>
                <a:gd name="T10" fmla="*/ 308 w 2966"/>
                <a:gd name="T11" fmla="*/ 10 h 1314"/>
                <a:gd name="T12" fmla="*/ 334 w 2966"/>
                <a:gd name="T13" fmla="*/ 16 h 1314"/>
                <a:gd name="T14" fmla="*/ 359 w 2966"/>
                <a:gd name="T15" fmla="*/ 31 h 1314"/>
                <a:gd name="T16" fmla="*/ 383 w 2966"/>
                <a:gd name="T17" fmla="*/ 33 h 1314"/>
                <a:gd name="T18" fmla="*/ 405 w 2966"/>
                <a:gd name="T19" fmla="*/ 17 h 1314"/>
                <a:gd name="T20" fmla="*/ 423 w 2966"/>
                <a:gd name="T21" fmla="*/ 7 h 1314"/>
                <a:gd name="T22" fmla="*/ 441 w 2966"/>
                <a:gd name="T23" fmla="*/ 3 h 1314"/>
                <a:gd name="T24" fmla="*/ 456 w 2966"/>
                <a:gd name="T25" fmla="*/ 3 h 1314"/>
                <a:gd name="T26" fmla="*/ 471 w 2966"/>
                <a:gd name="T27" fmla="*/ 5 h 1314"/>
                <a:gd name="T28" fmla="*/ 486 w 2966"/>
                <a:gd name="T29" fmla="*/ 9 h 1314"/>
                <a:gd name="T30" fmla="*/ 503 w 2966"/>
                <a:gd name="T31" fmla="*/ 12 h 1314"/>
                <a:gd name="T32" fmla="*/ 522 w 2966"/>
                <a:gd name="T33" fmla="*/ 15 h 1314"/>
                <a:gd name="T34" fmla="*/ 544 w 2966"/>
                <a:gd name="T35" fmla="*/ 16 h 1314"/>
                <a:gd name="T36" fmla="*/ 569 w 2966"/>
                <a:gd name="T37" fmla="*/ 14 h 1314"/>
                <a:gd name="T38" fmla="*/ 598 w 2966"/>
                <a:gd name="T39" fmla="*/ 10 h 1314"/>
                <a:gd name="T40" fmla="*/ 617 w 2966"/>
                <a:gd name="T41" fmla="*/ 11 h 1314"/>
                <a:gd name="T42" fmla="*/ 624 w 2966"/>
                <a:gd name="T43" fmla="*/ 26 h 1314"/>
                <a:gd name="T44" fmla="*/ 635 w 2966"/>
                <a:gd name="T45" fmla="*/ 41 h 1314"/>
                <a:gd name="T46" fmla="*/ 647 w 2966"/>
                <a:gd name="T47" fmla="*/ 52 h 1314"/>
                <a:gd name="T48" fmla="*/ 741 w 2966"/>
                <a:gd name="T49" fmla="*/ 313 h 1314"/>
                <a:gd name="T50" fmla="*/ 418 w 2966"/>
                <a:gd name="T51" fmla="*/ 314 h 1314"/>
                <a:gd name="T52" fmla="*/ 423 w 2966"/>
                <a:gd name="T53" fmla="*/ 319 h 1314"/>
                <a:gd name="T54" fmla="*/ 428 w 2966"/>
                <a:gd name="T55" fmla="*/ 324 h 1314"/>
                <a:gd name="T56" fmla="*/ 425 w 2966"/>
                <a:gd name="T57" fmla="*/ 328 h 1314"/>
                <a:gd name="T58" fmla="*/ 408 w 2966"/>
                <a:gd name="T59" fmla="*/ 329 h 1314"/>
                <a:gd name="T60" fmla="*/ 378 w 2966"/>
                <a:gd name="T61" fmla="*/ 329 h 1314"/>
                <a:gd name="T62" fmla="*/ 345 w 2966"/>
                <a:gd name="T63" fmla="*/ 329 h 1314"/>
                <a:gd name="T64" fmla="*/ 323 w 2966"/>
                <a:gd name="T65" fmla="*/ 329 h 1314"/>
                <a:gd name="T66" fmla="*/ 312 w 2966"/>
                <a:gd name="T67" fmla="*/ 328 h 1314"/>
                <a:gd name="T68" fmla="*/ 307 w 2966"/>
                <a:gd name="T69" fmla="*/ 324 h 1314"/>
                <a:gd name="T70" fmla="*/ 311 w 2966"/>
                <a:gd name="T71" fmla="*/ 319 h 1314"/>
                <a:gd name="T72" fmla="*/ 316 w 2966"/>
                <a:gd name="T73" fmla="*/ 314 h 1314"/>
                <a:gd name="T74" fmla="*/ 0 w 2966"/>
                <a:gd name="T75" fmla="*/ 313 h 1314"/>
                <a:gd name="T76" fmla="*/ 86 w 2966"/>
                <a:gd name="T77" fmla="*/ 49 h 1314"/>
                <a:gd name="T78" fmla="*/ 97 w 2966"/>
                <a:gd name="T79" fmla="*/ 42 h 1314"/>
                <a:gd name="T80" fmla="*/ 106 w 2966"/>
                <a:gd name="T81" fmla="*/ 31 h 1314"/>
                <a:gd name="T82" fmla="*/ 114 w 2966"/>
                <a:gd name="T83" fmla="*/ 20 h 1314"/>
                <a:gd name="T84" fmla="*/ 126 w 2966"/>
                <a:gd name="T85" fmla="*/ 14 h 13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66"/>
                <a:gd name="T130" fmla="*/ 0 h 1314"/>
                <a:gd name="T131" fmla="*/ 2966 w 2966"/>
                <a:gd name="T132" fmla="*/ 1314 h 13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66" h="1314">
                  <a:moveTo>
                    <a:pt x="518" y="0"/>
                  </a:moveTo>
                  <a:lnTo>
                    <a:pt x="597" y="32"/>
                  </a:lnTo>
                  <a:lnTo>
                    <a:pt x="670" y="53"/>
                  </a:lnTo>
                  <a:lnTo>
                    <a:pt x="743" y="66"/>
                  </a:lnTo>
                  <a:lnTo>
                    <a:pt x="812" y="71"/>
                  </a:lnTo>
                  <a:lnTo>
                    <a:pt x="877" y="68"/>
                  </a:lnTo>
                  <a:lnTo>
                    <a:pt x="942" y="66"/>
                  </a:lnTo>
                  <a:lnTo>
                    <a:pt x="1005" y="58"/>
                  </a:lnTo>
                  <a:lnTo>
                    <a:pt x="1066" y="51"/>
                  </a:lnTo>
                  <a:lnTo>
                    <a:pt x="1123" y="45"/>
                  </a:lnTo>
                  <a:lnTo>
                    <a:pt x="1178" y="42"/>
                  </a:lnTo>
                  <a:lnTo>
                    <a:pt x="1233" y="42"/>
                  </a:lnTo>
                  <a:lnTo>
                    <a:pt x="1285" y="51"/>
                  </a:lnTo>
                  <a:lnTo>
                    <a:pt x="1338" y="64"/>
                  </a:lnTo>
                  <a:lnTo>
                    <a:pt x="1388" y="87"/>
                  </a:lnTo>
                  <a:lnTo>
                    <a:pt x="1437" y="124"/>
                  </a:lnTo>
                  <a:lnTo>
                    <a:pt x="1484" y="171"/>
                  </a:lnTo>
                  <a:lnTo>
                    <a:pt x="1534" y="129"/>
                  </a:lnTo>
                  <a:lnTo>
                    <a:pt x="1578" y="92"/>
                  </a:lnTo>
                  <a:lnTo>
                    <a:pt x="1621" y="66"/>
                  </a:lnTo>
                  <a:lnTo>
                    <a:pt x="1660" y="42"/>
                  </a:lnTo>
                  <a:lnTo>
                    <a:pt x="1696" y="30"/>
                  </a:lnTo>
                  <a:lnTo>
                    <a:pt x="1733" y="19"/>
                  </a:lnTo>
                  <a:lnTo>
                    <a:pt x="1767" y="13"/>
                  </a:lnTo>
                  <a:lnTo>
                    <a:pt x="1799" y="11"/>
                  </a:lnTo>
                  <a:lnTo>
                    <a:pt x="1827" y="11"/>
                  </a:lnTo>
                  <a:lnTo>
                    <a:pt x="1856" y="17"/>
                  </a:lnTo>
                  <a:lnTo>
                    <a:pt x="1887" y="21"/>
                  </a:lnTo>
                  <a:lnTo>
                    <a:pt x="1916" y="27"/>
                  </a:lnTo>
                  <a:lnTo>
                    <a:pt x="1947" y="34"/>
                  </a:lnTo>
                  <a:lnTo>
                    <a:pt x="1981" y="42"/>
                  </a:lnTo>
                  <a:lnTo>
                    <a:pt x="2015" y="47"/>
                  </a:lnTo>
                  <a:lnTo>
                    <a:pt x="2052" y="55"/>
                  </a:lnTo>
                  <a:lnTo>
                    <a:pt x="2092" y="60"/>
                  </a:lnTo>
                  <a:lnTo>
                    <a:pt x="2133" y="64"/>
                  </a:lnTo>
                  <a:lnTo>
                    <a:pt x="2178" y="64"/>
                  </a:lnTo>
                  <a:lnTo>
                    <a:pt x="2227" y="64"/>
                  </a:lnTo>
                  <a:lnTo>
                    <a:pt x="2280" y="58"/>
                  </a:lnTo>
                  <a:lnTo>
                    <a:pt x="2335" y="51"/>
                  </a:lnTo>
                  <a:lnTo>
                    <a:pt x="2395" y="37"/>
                  </a:lnTo>
                  <a:lnTo>
                    <a:pt x="2461" y="21"/>
                  </a:lnTo>
                  <a:lnTo>
                    <a:pt x="2469" y="45"/>
                  </a:lnTo>
                  <a:lnTo>
                    <a:pt x="2484" y="74"/>
                  </a:lnTo>
                  <a:lnTo>
                    <a:pt x="2500" y="105"/>
                  </a:lnTo>
                  <a:lnTo>
                    <a:pt x="2521" y="137"/>
                  </a:lnTo>
                  <a:lnTo>
                    <a:pt x="2544" y="165"/>
                  </a:lnTo>
                  <a:lnTo>
                    <a:pt x="2568" y="192"/>
                  </a:lnTo>
                  <a:lnTo>
                    <a:pt x="2589" y="207"/>
                  </a:lnTo>
                  <a:lnTo>
                    <a:pt x="2613" y="216"/>
                  </a:lnTo>
                  <a:lnTo>
                    <a:pt x="2966" y="1252"/>
                  </a:lnTo>
                  <a:lnTo>
                    <a:pt x="1670" y="1252"/>
                  </a:lnTo>
                  <a:lnTo>
                    <a:pt x="1675" y="1254"/>
                  </a:lnTo>
                  <a:lnTo>
                    <a:pt x="1683" y="1263"/>
                  </a:lnTo>
                  <a:lnTo>
                    <a:pt x="1696" y="1273"/>
                  </a:lnTo>
                  <a:lnTo>
                    <a:pt x="1707" y="1283"/>
                  </a:lnTo>
                  <a:lnTo>
                    <a:pt x="1715" y="1293"/>
                  </a:lnTo>
                  <a:lnTo>
                    <a:pt x="1715" y="1304"/>
                  </a:lnTo>
                  <a:lnTo>
                    <a:pt x="1704" y="1312"/>
                  </a:lnTo>
                  <a:lnTo>
                    <a:pt x="1678" y="1314"/>
                  </a:lnTo>
                  <a:lnTo>
                    <a:pt x="1636" y="1314"/>
                  </a:lnTo>
                  <a:lnTo>
                    <a:pt x="1578" y="1314"/>
                  </a:lnTo>
                  <a:lnTo>
                    <a:pt x="1514" y="1314"/>
                  </a:lnTo>
                  <a:lnTo>
                    <a:pt x="1445" y="1314"/>
                  </a:lnTo>
                  <a:lnTo>
                    <a:pt x="1382" y="1314"/>
                  </a:lnTo>
                  <a:lnTo>
                    <a:pt x="1330" y="1314"/>
                  </a:lnTo>
                  <a:lnTo>
                    <a:pt x="1293" y="1314"/>
                  </a:lnTo>
                  <a:lnTo>
                    <a:pt x="1280" y="1314"/>
                  </a:lnTo>
                  <a:lnTo>
                    <a:pt x="1249" y="1312"/>
                  </a:lnTo>
                  <a:lnTo>
                    <a:pt x="1233" y="1304"/>
                  </a:lnTo>
                  <a:lnTo>
                    <a:pt x="1231" y="1293"/>
                  </a:lnTo>
                  <a:lnTo>
                    <a:pt x="1236" y="1283"/>
                  </a:lnTo>
                  <a:lnTo>
                    <a:pt x="1246" y="1273"/>
                  </a:lnTo>
                  <a:lnTo>
                    <a:pt x="1259" y="1263"/>
                  </a:lnTo>
                  <a:lnTo>
                    <a:pt x="1267" y="1254"/>
                  </a:lnTo>
                  <a:lnTo>
                    <a:pt x="1272" y="1252"/>
                  </a:lnTo>
                  <a:lnTo>
                    <a:pt x="0" y="1252"/>
                  </a:lnTo>
                  <a:lnTo>
                    <a:pt x="327" y="203"/>
                  </a:lnTo>
                  <a:lnTo>
                    <a:pt x="345" y="197"/>
                  </a:lnTo>
                  <a:lnTo>
                    <a:pt x="366" y="186"/>
                  </a:lnTo>
                  <a:lnTo>
                    <a:pt x="388" y="168"/>
                  </a:lnTo>
                  <a:lnTo>
                    <a:pt x="409" y="150"/>
                  </a:lnTo>
                  <a:lnTo>
                    <a:pt x="426" y="126"/>
                  </a:lnTo>
                  <a:lnTo>
                    <a:pt x="443" y="103"/>
                  </a:lnTo>
                  <a:lnTo>
                    <a:pt x="456" y="77"/>
                  </a:lnTo>
                  <a:lnTo>
                    <a:pt x="466" y="53"/>
                  </a:lnTo>
                  <a:lnTo>
                    <a:pt x="505" y="55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7"/>
            <p:cNvSpPr>
              <a:spLocks/>
            </p:cNvSpPr>
            <p:nvPr/>
          </p:nvSpPr>
          <p:spPr bwMode="auto">
            <a:xfrm>
              <a:off x="2807" y="3206"/>
              <a:ext cx="193" cy="47"/>
            </a:xfrm>
            <a:custGeom>
              <a:avLst/>
              <a:gdLst>
                <a:gd name="T0" fmla="*/ 0 w 384"/>
                <a:gd name="T1" fmla="*/ 24 h 94"/>
                <a:gd name="T2" fmla="*/ 97 w 384"/>
                <a:gd name="T3" fmla="*/ 24 h 94"/>
                <a:gd name="T4" fmla="*/ 91 w 384"/>
                <a:gd name="T5" fmla="*/ 21 h 94"/>
                <a:gd name="T6" fmla="*/ 85 w 384"/>
                <a:gd name="T7" fmla="*/ 18 h 94"/>
                <a:gd name="T8" fmla="*/ 79 w 384"/>
                <a:gd name="T9" fmla="*/ 14 h 94"/>
                <a:gd name="T10" fmla="*/ 74 w 384"/>
                <a:gd name="T11" fmla="*/ 10 h 94"/>
                <a:gd name="T12" fmla="*/ 69 w 384"/>
                <a:gd name="T13" fmla="*/ 6 h 94"/>
                <a:gd name="T14" fmla="*/ 63 w 384"/>
                <a:gd name="T15" fmla="*/ 3 h 94"/>
                <a:gd name="T16" fmla="*/ 58 w 384"/>
                <a:gd name="T17" fmla="*/ 1 h 94"/>
                <a:gd name="T18" fmla="*/ 52 w 384"/>
                <a:gd name="T19" fmla="*/ 0 h 94"/>
                <a:gd name="T20" fmla="*/ 43 w 384"/>
                <a:gd name="T21" fmla="*/ 1 h 94"/>
                <a:gd name="T22" fmla="*/ 36 w 384"/>
                <a:gd name="T23" fmla="*/ 3 h 94"/>
                <a:gd name="T24" fmla="*/ 29 w 384"/>
                <a:gd name="T25" fmla="*/ 6 h 94"/>
                <a:gd name="T26" fmla="*/ 23 w 384"/>
                <a:gd name="T27" fmla="*/ 10 h 94"/>
                <a:gd name="T28" fmla="*/ 17 w 384"/>
                <a:gd name="T29" fmla="*/ 14 h 94"/>
                <a:gd name="T30" fmla="*/ 12 w 384"/>
                <a:gd name="T31" fmla="*/ 18 h 94"/>
                <a:gd name="T32" fmla="*/ 6 w 384"/>
                <a:gd name="T33" fmla="*/ 21 h 94"/>
                <a:gd name="T34" fmla="*/ 0 w 384"/>
                <a:gd name="T35" fmla="*/ 24 h 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4"/>
                <a:gd name="T55" fmla="*/ 0 h 94"/>
                <a:gd name="T56" fmla="*/ 384 w 384"/>
                <a:gd name="T57" fmla="*/ 94 h 9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4" h="94">
                  <a:moveTo>
                    <a:pt x="0" y="94"/>
                  </a:moveTo>
                  <a:lnTo>
                    <a:pt x="384" y="94"/>
                  </a:lnTo>
                  <a:lnTo>
                    <a:pt x="361" y="84"/>
                  </a:lnTo>
                  <a:lnTo>
                    <a:pt x="337" y="71"/>
                  </a:lnTo>
                  <a:lnTo>
                    <a:pt x="313" y="56"/>
                  </a:lnTo>
                  <a:lnTo>
                    <a:pt x="292" y="39"/>
                  </a:lnTo>
                  <a:lnTo>
                    <a:pt x="272" y="24"/>
                  </a:lnTo>
                  <a:lnTo>
                    <a:pt x="251" y="11"/>
                  </a:lnTo>
                  <a:lnTo>
                    <a:pt x="230" y="3"/>
                  </a:lnTo>
                  <a:lnTo>
                    <a:pt x="206" y="0"/>
                  </a:lnTo>
                  <a:lnTo>
                    <a:pt x="172" y="3"/>
                  </a:lnTo>
                  <a:lnTo>
                    <a:pt x="141" y="13"/>
                  </a:lnTo>
                  <a:lnTo>
                    <a:pt x="114" y="26"/>
                  </a:lnTo>
                  <a:lnTo>
                    <a:pt x="91" y="39"/>
                  </a:lnTo>
                  <a:lnTo>
                    <a:pt x="67" y="58"/>
                  </a:lnTo>
                  <a:lnTo>
                    <a:pt x="47" y="71"/>
                  </a:lnTo>
                  <a:lnTo>
                    <a:pt x="24" y="8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58"/>
            <p:cNvSpPr>
              <a:spLocks/>
            </p:cNvSpPr>
            <p:nvPr/>
          </p:nvSpPr>
          <p:spPr bwMode="auto">
            <a:xfrm>
              <a:off x="2202" y="2688"/>
              <a:ext cx="185" cy="498"/>
            </a:xfrm>
            <a:custGeom>
              <a:avLst/>
              <a:gdLst>
                <a:gd name="T0" fmla="*/ 73 w 369"/>
                <a:gd name="T1" fmla="*/ 19 h 994"/>
                <a:gd name="T2" fmla="*/ 0 w 369"/>
                <a:gd name="T3" fmla="*/ 250 h 994"/>
                <a:gd name="T4" fmla="*/ 5 w 369"/>
                <a:gd name="T5" fmla="*/ 246 h 994"/>
                <a:gd name="T6" fmla="*/ 10 w 369"/>
                <a:gd name="T7" fmla="*/ 243 h 994"/>
                <a:gd name="T8" fmla="*/ 15 w 369"/>
                <a:gd name="T9" fmla="*/ 237 h 994"/>
                <a:gd name="T10" fmla="*/ 21 w 369"/>
                <a:gd name="T11" fmla="*/ 232 h 994"/>
                <a:gd name="T12" fmla="*/ 27 w 369"/>
                <a:gd name="T13" fmla="*/ 226 h 994"/>
                <a:gd name="T14" fmla="*/ 32 w 369"/>
                <a:gd name="T15" fmla="*/ 221 h 994"/>
                <a:gd name="T16" fmla="*/ 36 w 369"/>
                <a:gd name="T17" fmla="*/ 215 h 994"/>
                <a:gd name="T18" fmla="*/ 40 w 369"/>
                <a:gd name="T19" fmla="*/ 210 h 994"/>
                <a:gd name="T20" fmla="*/ 93 w 369"/>
                <a:gd name="T21" fmla="*/ 0 h 994"/>
                <a:gd name="T22" fmla="*/ 91 w 369"/>
                <a:gd name="T23" fmla="*/ 2 h 994"/>
                <a:gd name="T24" fmla="*/ 89 w 369"/>
                <a:gd name="T25" fmla="*/ 5 h 994"/>
                <a:gd name="T26" fmla="*/ 87 w 369"/>
                <a:gd name="T27" fmla="*/ 7 h 994"/>
                <a:gd name="T28" fmla="*/ 85 w 369"/>
                <a:gd name="T29" fmla="*/ 10 h 994"/>
                <a:gd name="T30" fmla="*/ 81 w 369"/>
                <a:gd name="T31" fmla="*/ 13 h 994"/>
                <a:gd name="T32" fmla="*/ 79 w 369"/>
                <a:gd name="T33" fmla="*/ 15 h 994"/>
                <a:gd name="T34" fmla="*/ 76 w 369"/>
                <a:gd name="T35" fmla="*/ 17 h 994"/>
                <a:gd name="T36" fmla="*/ 73 w 369"/>
                <a:gd name="T37" fmla="*/ 19 h 9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9"/>
                <a:gd name="T58" fmla="*/ 0 h 994"/>
                <a:gd name="T59" fmla="*/ 369 w 369"/>
                <a:gd name="T60" fmla="*/ 994 h 9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9" h="994">
                  <a:moveTo>
                    <a:pt x="291" y="73"/>
                  </a:moveTo>
                  <a:lnTo>
                    <a:pt x="0" y="994"/>
                  </a:lnTo>
                  <a:lnTo>
                    <a:pt x="18" y="983"/>
                  </a:lnTo>
                  <a:lnTo>
                    <a:pt x="39" y="968"/>
                  </a:lnTo>
                  <a:lnTo>
                    <a:pt x="60" y="947"/>
                  </a:lnTo>
                  <a:lnTo>
                    <a:pt x="84" y="927"/>
                  </a:lnTo>
                  <a:lnTo>
                    <a:pt x="105" y="903"/>
                  </a:lnTo>
                  <a:lnTo>
                    <a:pt x="126" y="882"/>
                  </a:lnTo>
                  <a:lnTo>
                    <a:pt x="144" y="858"/>
                  </a:lnTo>
                  <a:lnTo>
                    <a:pt x="157" y="837"/>
                  </a:lnTo>
                  <a:lnTo>
                    <a:pt x="369" y="0"/>
                  </a:lnTo>
                  <a:lnTo>
                    <a:pt x="364" y="7"/>
                  </a:lnTo>
                  <a:lnTo>
                    <a:pt x="356" y="18"/>
                  </a:lnTo>
                  <a:lnTo>
                    <a:pt x="345" y="28"/>
                  </a:lnTo>
                  <a:lnTo>
                    <a:pt x="338" y="39"/>
                  </a:lnTo>
                  <a:lnTo>
                    <a:pt x="324" y="49"/>
                  </a:lnTo>
                  <a:lnTo>
                    <a:pt x="315" y="58"/>
                  </a:lnTo>
                  <a:lnTo>
                    <a:pt x="304" y="65"/>
                  </a:lnTo>
                  <a:lnTo>
                    <a:pt x="291" y="7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9"/>
            <p:cNvSpPr>
              <a:spLocks/>
            </p:cNvSpPr>
            <p:nvPr/>
          </p:nvSpPr>
          <p:spPr bwMode="auto">
            <a:xfrm>
              <a:off x="2916" y="3082"/>
              <a:ext cx="610" cy="110"/>
            </a:xfrm>
            <a:custGeom>
              <a:avLst/>
              <a:gdLst>
                <a:gd name="T0" fmla="*/ 0 w 1220"/>
                <a:gd name="T1" fmla="*/ 39 h 219"/>
                <a:gd name="T2" fmla="*/ 17 w 1220"/>
                <a:gd name="T3" fmla="*/ 24 h 219"/>
                <a:gd name="T4" fmla="*/ 36 w 1220"/>
                <a:gd name="T5" fmla="*/ 13 h 219"/>
                <a:gd name="T6" fmla="*/ 55 w 1220"/>
                <a:gd name="T7" fmla="*/ 6 h 219"/>
                <a:gd name="T8" fmla="*/ 76 w 1220"/>
                <a:gd name="T9" fmla="*/ 2 h 219"/>
                <a:gd name="T10" fmla="*/ 97 w 1220"/>
                <a:gd name="T11" fmla="*/ 0 h 219"/>
                <a:gd name="T12" fmla="*/ 119 w 1220"/>
                <a:gd name="T13" fmla="*/ 1 h 219"/>
                <a:gd name="T14" fmla="*/ 141 w 1220"/>
                <a:gd name="T15" fmla="*/ 4 h 219"/>
                <a:gd name="T16" fmla="*/ 162 w 1220"/>
                <a:gd name="T17" fmla="*/ 7 h 219"/>
                <a:gd name="T18" fmla="*/ 183 w 1220"/>
                <a:gd name="T19" fmla="*/ 11 h 219"/>
                <a:gd name="T20" fmla="*/ 203 w 1220"/>
                <a:gd name="T21" fmla="*/ 17 h 219"/>
                <a:gd name="T22" fmla="*/ 223 w 1220"/>
                <a:gd name="T23" fmla="*/ 21 h 219"/>
                <a:gd name="T24" fmla="*/ 241 w 1220"/>
                <a:gd name="T25" fmla="*/ 25 h 219"/>
                <a:gd name="T26" fmla="*/ 259 w 1220"/>
                <a:gd name="T27" fmla="*/ 28 h 219"/>
                <a:gd name="T28" fmla="*/ 274 w 1220"/>
                <a:gd name="T29" fmla="*/ 29 h 219"/>
                <a:gd name="T30" fmla="*/ 288 w 1220"/>
                <a:gd name="T31" fmla="*/ 28 h 219"/>
                <a:gd name="T32" fmla="*/ 299 w 1220"/>
                <a:gd name="T33" fmla="*/ 24 h 219"/>
                <a:gd name="T34" fmla="*/ 305 w 1220"/>
                <a:gd name="T35" fmla="*/ 33 h 219"/>
                <a:gd name="T36" fmla="*/ 292 w 1220"/>
                <a:gd name="T37" fmla="*/ 37 h 219"/>
                <a:gd name="T38" fmla="*/ 277 w 1220"/>
                <a:gd name="T39" fmla="*/ 39 h 219"/>
                <a:gd name="T40" fmla="*/ 262 w 1220"/>
                <a:gd name="T41" fmla="*/ 38 h 219"/>
                <a:gd name="T42" fmla="*/ 245 w 1220"/>
                <a:gd name="T43" fmla="*/ 36 h 219"/>
                <a:gd name="T44" fmla="*/ 227 w 1220"/>
                <a:gd name="T45" fmla="*/ 33 h 219"/>
                <a:gd name="T46" fmla="*/ 210 w 1220"/>
                <a:gd name="T47" fmla="*/ 28 h 219"/>
                <a:gd name="T48" fmla="*/ 192 w 1220"/>
                <a:gd name="T49" fmla="*/ 24 h 219"/>
                <a:gd name="T50" fmla="*/ 172 w 1220"/>
                <a:gd name="T51" fmla="*/ 20 h 219"/>
                <a:gd name="T52" fmla="*/ 153 w 1220"/>
                <a:gd name="T53" fmla="*/ 17 h 219"/>
                <a:gd name="T54" fmla="*/ 133 w 1220"/>
                <a:gd name="T55" fmla="*/ 15 h 219"/>
                <a:gd name="T56" fmla="*/ 111 w 1220"/>
                <a:gd name="T57" fmla="*/ 14 h 219"/>
                <a:gd name="T58" fmla="*/ 89 w 1220"/>
                <a:gd name="T59" fmla="*/ 16 h 219"/>
                <a:gd name="T60" fmla="*/ 68 w 1220"/>
                <a:gd name="T61" fmla="*/ 21 h 219"/>
                <a:gd name="T62" fmla="*/ 46 w 1220"/>
                <a:gd name="T63" fmla="*/ 28 h 219"/>
                <a:gd name="T64" fmla="*/ 23 w 1220"/>
                <a:gd name="T65" fmla="*/ 39 h 219"/>
                <a:gd name="T66" fmla="*/ 0 w 1220"/>
                <a:gd name="T67" fmla="*/ 55 h 219"/>
                <a:gd name="T68" fmla="*/ 1 w 1220"/>
                <a:gd name="T69" fmla="*/ 52 h 219"/>
                <a:gd name="T70" fmla="*/ 1 w 1220"/>
                <a:gd name="T71" fmla="*/ 48 h 219"/>
                <a:gd name="T72" fmla="*/ 1 w 1220"/>
                <a:gd name="T73" fmla="*/ 43 h 219"/>
                <a:gd name="T74" fmla="*/ 0 w 1220"/>
                <a:gd name="T75" fmla="*/ 39 h 2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0"/>
                <a:gd name="T115" fmla="*/ 0 h 219"/>
                <a:gd name="T116" fmla="*/ 1220 w 1220"/>
                <a:gd name="T117" fmla="*/ 219 h 21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0" h="219">
                  <a:moveTo>
                    <a:pt x="0" y="154"/>
                  </a:moveTo>
                  <a:lnTo>
                    <a:pt x="68" y="94"/>
                  </a:lnTo>
                  <a:lnTo>
                    <a:pt x="144" y="49"/>
                  </a:lnTo>
                  <a:lnTo>
                    <a:pt x="222" y="21"/>
                  </a:lnTo>
                  <a:lnTo>
                    <a:pt x="304" y="5"/>
                  </a:lnTo>
                  <a:lnTo>
                    <a:pt x="390" y="0"/>
                  </a:lnTo>
                  <a:lnTo>
                    <a:pt x="476" y="2"/>
                  </a:lnTo>
                  <a:lnTo>
                    <a:pt x="563" y="13"/>
                  </a:lnTo>
                  <a:lnTo>
                    <a:pt x="649" y="26"/>
                  </a:lnTo>
                  <a:lnTo>
                    <a:pt x="732" y="43"/>
                  </a:lnTo>
                  <a:lnTo>
                    <a:pt x="814" y="65"/>
                  </a:lnTo>
                  <a:lnTo>
                    <a:pt x="893" y="83"/>
                  </a:lnTo>
                  <a:lnTo>
                    <a:pt x="966" y="99"/>
                  </a:lnTo>
                  <a:lnTo>
                    <a:pt x="1034" y="109"/>
                  </a:lnTo>
                  <a:lnTo>
                    <a:pt x="1096" y="115"/>
                  </a:lnTo>
                  <a:lnTo>
                    <a:pt x="1152" y="109"/>
                  </a:lnTo>
                  <a:lnTo>
                    <a:pt x="1196" y="96"/>
                  </a:lnTo>
                  <a:lnTo>
                    <a:pt x="1220" y="130"/>
                  </a:lnTo>
                  <a:lnTo>
                    <a:pt x="1165" y="148"/>
                  </a:lnTo>
                  <a:lnTo>
                    <a:pt x="1107" y="154"/>
                  </a:lnTo>
                  <a:lnTo>
                    <a:pt x="1045" y="152"/>
                  </a:lnTo>
                  <a:lnTo>
                    <a:pt x="979" y="143"/>
                  </a:lnTo>
                  <a:lnTo>
                    <a:pt x="910" y="130"/>
                  </a:lnTo>
                  <a:lnTo>
                    <a:pt x="840" y="112"/>
                  </a:lnTo>
                  <a:lnTo>
                    <a:pt x="767" y="96"/>
                  </a:lnTo>
                  <a:lnTo>
                    <a:pt x="688" y="78"/>
                  </a:lnTo>
                  <a:lnTo>
                    <a:pt x="610" y="65"/>
                  </a:lnTo>
                  <a:lnTo>
                    <a:pt x="529" y="57"/>
                  </a:lnTo>
                  <a:lnTo>
                    <a:pt x="445" y="54"/>
                  </a:lnTo>
                  <a:lnTo>
                    <a:pt x="358" y="62"/>
                  </a:lnTo>
                  <a:lnTo>
                    <a:pt x="272" y="81"/>
                  </a:lnTo>
                  <a:lnTo>
                    <a:pt x="183" y="112"/>
                  </a:lnTo>
                  <a:lnTo>
                    <a:pt x="92" y="156"/>
                  </a:lnTo>
                  <a:lnTo>
                    <a:pt x="0" y="219"/>
                  </a:lnTo>
                  <a:lnTo>
                    <a:pt x="2" y="206"/>
                  </a:lnTo>
                  <a:lnTo>
                    <a:pt x="2" y="191"/>
                  </a:lnTo>
                  <a:lnTo>
                    <a:pt x="2" y="17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60"/>
            <p:cNvSpPr>
              <a:spLocks/>
            </p:cNvSpPr>
            <p:nvPr/>
          </p:nvSpPr>
          <p:spPr bwMode="auto">
            <a:xfrm>
              <a:off x="2926" y="3124"/>
              <a:ext cx="680" cy="101"/>
            </a:xfrm>
            <a:custGeom>
              <a:avLst/>
              <a:gdLst>
                <a:gd name="T0" fmla="*/ 0 w 1358"/>
                <a:gd name="T1" fmla="*/ 38 h 202"/>
                <a:gd name="T2" fmla="*/ 22 w 1358"/>
                <a:gd name="T3" fmla="*/ 23 h 202"/>
                <a:gd name="T4" fmla="*/ 44 w 1358"/>
                <a:gd name="T5" fmla="*/ 13 h 202"/>
                <a:gd name="T6" fmla="*/ 66 w 1358"/>
                <a:gd name="T7" fmla="*/ 6 h 202"/>
                <a:gd name="T8" fmla="*/ 87 w 1358"/>
                <a:gd name="T9" fmla="*/ 2 h 202"/>
                <a:gd name="T10" fmla="*/ 108 w 1358"/>
                <a:gd name="T11" fmla="*/ 0 h 202"/>
                <a:gd name="T12" fmla="*/ 128 w 1358"/>
                <a:gd name="T13" fmla="*/ 1 h 202"/>
                <a:gd name="T14" fmla="*/ 148 w 1358"/>
                <a:gd name="T15" fmla="*/ 3 h 202"/>
                <a:gd name="T16" fmla="*/ 168 w 1358"/>
                <a:gd name="T17" fmla="*/ 6 h 202"/>
                <a:gd name="T18" fmla="*/ 187 w 1358"/>
                <a:gd name="T19" fmla="*/ 10 h 202"/>
                <a:gd name="T20" fmla="*/ 205 w 1358"/>
                <a:gd name="T21" fmla="*/ 14 h 202"/>
                <a:gd name="T22" fmla="*/ 224 w 1358"/>
                <a:gd name="T23" fmla="*/ 18 h 202"/>
                <a:gd name="T24" fmla="*/ 241 w 1358"/>
                <a:gd name="T25" fmla="*/ 21 h 202"/>
                <a:gd name="T26" fmla="*/ 258 w 1358"/>
                <a:gd name="T27" fmla="*/ 23 h 202"/>
                <a:gd name="T28" fmla="*/ 273 w 1358"/>
                <a:gd name="T29" fmla="*/ 23 h 202"/>
                <a:gd name="T30" fmla="*/ 289 w 1358"/>
                <a:gd name="T31" fmla="*/ 21 h 202"/>
                <a:gd name="T32" fmla="*/ 304 w 1358"/>
                <a:gd name="T33" fmla="*/ 16 h 202"/>
                <a:gd name="T34" fmla="*/ 307 w 1358"/>
                <a:gd name="T35" fmla="*/ 19 h 202"/>
                <a:gd name="T36" fmla="*/ 310 w 1358"/>
                <a:gd name="T37" fmla="*/ 22 h 202"/>
                <a:gd name="T38" fmla="*/ 314 w 1358"/>
                <a:gd name="T39" fmla="*/ 26 h 202"/>
                <a:gd name="T40" fmla="*/ 319 w 1358"/>
                <a:gd name="T41" fmla="*/ 30 h 202"/>
                <a:gd name="T42" fmla="*/ 324 w 1358"/>
                <a:gd name="T43" fmla="*/ 35 h 202"/>
                <a:gd name="T44" fmla="*/ 329 w 1358"/>
                <a:gd name="T45" fmla="*/ 39 h 202"/>
                <a:gd name="T46" fmla="*/ 334 w 1358"/>
                <a:gd name="T47" fmla="*/ 43 h 202"/>
                <a:gd name="T48" fmla="*/ 341 w 1358"/>
                <a:gd name="T49" fmla="*/ 46 h 202"/>
                <a:gd name="T50" fmla="*/ 162 w 1358"/>
                <a:gd name="T51" fmla="*/ 46 h 202"/>
                <a:gd name="T52" fmla="*/ 158 w 1358"/>
                <a:gd name="T53" fmla="*/ 42 h 202"/>
                <a:gd name="T54" fmla="*/ 153 w 1358"/>
                <a:gd name="T55" fmla="*/ 39 h 202"/>
                <a:gd name="T56" fmla="*/ 146 w 1358"/>
                <a:gd name="T57" fmla="*/ 36 h 202"/>
                <a:gd name="T58" fmla="*/ 138 w 1358"/>
                <a:gd name="T59" fmla="*/ 34 h 202"/>
                <a:gd name="T60" fmla="*/ 129 w 1358"/>
                <a:gd name="T61" fmla="*/ 31 h 202"/>
                <a:gd name="T62" fmla="*/ 120 w 1358"/>
                <a:gd name="T63" fmla="*/ 29 h 202"/>
                <a:gd name="T64" fmla="*/ 110 w 1358"/>
                <a:gd name="T65" fmla="*/ 29 h 202"/>
                <a:gd name="T66" fmla="*/ 100 w 1358"/>
                <a:gd name="T67" fmla="*/ 28 h 202"/>
                <a:gd name="T68" fmla="*/ 89 w 1358"/>
                <a:gd name="T69" fmla="*/ 28 h 202"/>
                <a:gd name="T70" fmla="*/ 78 w 1358"/>
                <a:gd name="T71" fmla="*/ 29 h 202"/>
                <a:gd name="T72" fmla="*/ 68 w 1358"/>
                <a:gd name="T73" fmla="*/ 31 h 202"/>
                <a:gd name="T74" fmla="*/ 58 w 1358"/>
                <a:gd name="T75" fmla="*/ 33 h 202"/>
                <a:gd name="T76" fmla="*/ 48 w 1358"/>
                <a:gd name="T77" fmla="*/ 36 h 202"/>
                <a:gd name="T78" fmla="*/ 39 w 1358"/>
                <a:gd name="T79" fmla="*/ 40 h 202"/>
                <a:gd name="T80" fmla="*/ 31 w 1358"/>
                <a:gd name="T81" fmla="*/ 45 h 202"/>
                <a:gd name="T82" fmla="*/ 24 w 1358"/>
                <a:gd name="T83" fmla="*/ 51 h 202"/>
                <a:gd name="T84" fmla="*/ 22 w 1358"/>
                <a:gd name="T85" fmla="*/ 49 h 202"/>
                <a:gd name="T86" fmla="*/ 19 w 1358"/>
                <a:gd name="T87" fmla="*/ 47 h 202"/>
                <a:gd name="T88" fmla="*/ 17 w 1358"/>
                <a:gd name="T89" fmla="*/ 46 h 202"/>
                <a:gd name="T90" fmla="*/ 14 w 1358"/>
                <a:gd name="T91" fmla="*/ 43 h 202"/>
                <a:gd name="T92" fmla="*/ 11 w 1358"/>
                <a:gd name="T93" fmla="*/ 42 h 202"/>
                <a:gd name="T94" fmla="*/ 8 w 1358"/>
                <a:gd name="T95" fmla="*/ 40 h 202"/>
                <a:gd name="T96" fmla="*/ 4 w 1358"/>
                <a:gd name="T97" fmla="*/ 39 h 202"/>
                <a:gd name="T98" fmla="*/ 0 w 1358"/>
                <a:gd name="T99" fmla="*/ 38 h 2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58"/>
                <a:gd name="T151" fmla="*/ 0 h 202"/>
                <a:gd name="T152" fmla="*/ 1358 w 1358"/>
                <a:gd name="T153" fmla="*/ 202 h 2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58" h="202">
                  <a:moveTo>
                    <a:pt x="0" y="150"/>
                  </a:moveTo>
                  <a:lnTo>
                    <a:pt x="88" y="92"/>
                  </a:lnTo>
                  <a:lnTo>
                    <a:pt x="175" y="50"/>
                  </a:lnTo>
                  <a:lnTo>
                    <a:pt x="261" y="22"/>
                  </a:lnTo>
                  <a:lnTo>
                    <a:pt x="345" y="5"/>
                  </a:lnTo>
                  <a:lnTo>
                    <a:pt x="429" y="0"/>
                  </a:lnTo>
                  <a:lnTo>
                    <a:pt x="510" y="3"/>
                  </a:lnTo>
                  <a:lnTo>
                    <a:pt x="591" y="11"/>
                  </a:lnTo>
                  <a:lnTo>
                    <a:pt x="670" y="24"/>
                  </a:lnTo>
                  <a:lnTo>
                    <a:pt x="746" y="39"/>
                  </a:lnTo>
                  <a:lnTo>
                    <a:pt x="819" y="56"/>
                  </a:lnTo>
                  <a:lnTo>
                    <a:pt x="893" y="71"/>
                  </a:lnTo>
                  <a:lnTo>
                    <a:pt x="960" y="84"/>
                  </a:lnTo>
                  <a:lnTo>
                    <a:pt x="1028" y="92"/>
                  </a:lnTo>
                  <a:lnTo>
                    <a:pt x="1091" y="92"/>
                  </a:lnTo>
                  <a:lnTo>
                    <a:pt x="1154" y="82"/>
                  </a:lnTo>
                  <a:lnTo>
                    <a:pt x="1212" y="63"/>
                  </a:lnTo>
                  <a:lnTo>
                    <a:pt x="1225" y="73"/>
                  </a:lnTo>
                  <a:lnTo>
                    <a:pt x="1238" y="86"/>
                  </a:lnTo>
                  <a:lnTo>
                    <a:pt x="1253" y="103"/>
                  </a:lnTo>
                  <a:lnTo>
                    <a:pt x="1275" y="121"/>
                  </a:lnTo>
                  <a:lnTo>
                    <a:pt x="1293" y="139"/>
                  </a:lnTo>
                  <a:lnTo>
                    <a:pt x="1313" y="155"/>
                  </a:lnTo>
                  <a:lnTo>
                    <a:pt x="1335" y="170"/>
                  </a:lnTo>
                  <a:lnTo>
                    <a:pt x="1358" y="181"/>
                  </a:lnTo>
                  <a:lnTo>
                    <a:pt x="647" y="181"/>
                  </a:lnTo>
                  <a:lnTo>
                    <a:pt x="630" y="168"/>
                  </a:lnTo>
                  <a:lnTo>
                    <a:pt x="610" y="155"/>
                  </a:lnTo>
                  <a:lnTo>
                    <a:pt x="581" y="142"/>
                  </a:lnTo>
                  <a:lnTo>
                    <a:pt x="552" y="134"/>
                  </a:lnTo>
                  <a:lnTo>
                    <a:pt x="516" y="123"/>
                  </a:lnTo>
                  <a:lnTo>
                    <a:pt x="478" y="118"/>
                  </a:lnTo>
                  <a:lnTo>
                    <a:pt x="437" y="116"/>
                  </a:lnTo>
                  <a:lnTo>
                    <a:pt x="398" y="112"/>
                  </a:lnTo>
                  <a:lnTo>
                    <a:pt x="353" y="112"/>
                  </a:lnTo>
                  <a:lnTo>
                    <a:pt x="311" y="118"/>
                  </a:lnTo>
                  <a:lnTo>
                    <a:pt x="270" y="123"/>
                  </a:lnTo>
                  <a:lnTo>
                    <a:pt x="230" y="131"/>
                  </a:lnTo>
                  <a:lnTo>
                    <a:pt x="191" y="144"/>
                  </a:lnTo>
                  <a:lnTo>
                    <a:pt x="154" y="159"/>
                  </a:lnTo>
                  <a:lnTo>
                    <a:pt x="123" y="178"/>
                  </a:lnTo>
                  <a:lnTo>
                    <a:pt x="94" y="202"/>
                  </a:lnTo>
                  <a:lnTo>
                    <a:pt x="86" y="194"/>
                  </a:lnTo>
                  <a:lnTo>
                    <a:pt x="75" y="186"/>
                  </a:lnTo>
                  <a:lnTo>
                    <a:pt x="65" y="181"/>
                  </a:lnTo>
                  <a:lnTo>
                    <a:pt x="54" y="172"/>
                  </a:lnTo>
                  <a:lnTo>
                    <a:pt x="41" y="165"/>
                  </a:lnTo>
                  <a:lnTo>
                    <a:pt x="31" y="159"/>
                  </a:lnTo>
                  <a:lnTo>
                    <a:pt x="15" y="155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61"/>
            <p:cNvSpPr>
              <a:spLocks/>
            </p:cNvSpPr>
            <p:nvPr/>
          </p:nvSpPr>
          <p:spPr bwMode="auto">
            <a:xfrm>
              <a:off x="2194" y="3159"/>
              <a:ext cx="682" cy="66"/>
            </a:xfrm>
            <a:custGeom>
              <a:avLst/>
              <a:gdLst>
                <a:gd name="T0" fmla="*/ 3 w 1364"/>
                <a:gd name="T1" fmla="*/ 25 h 131"/>
                <a:gd name="T2" fmla="*/ 10 w 1364"/>
                <a:gd name="T3" fmla="*/ 19 h 131"/>
                <a:gd name="T4" fmla="*/ 18 w 1364"/>
                <a:gd name="T5" fmla="*/ 13 h 131"/>
                <a:gd name="T6" fmla="*/ 25 w 1364"/>
                <a:gd name="T7" fmla="*/ 7 h 131"/>
                <a:gd name="T8" fmla="*/ 63 w 1364"/>
                <a:gd name="T9" fmla="*/ 13 h 131"/>
                <a:gd name="T10" fmla="*/ 122 w 1364"/>
                <a:gd name="T11" fmla="*/ 21 h 131"/>
                <a:gd name="T12" fmla="*/ 168 w 1364"/>
                <a:gd name="T13" fmla="*/ 19 h 131"/>
                <a:gd name="T14" fmla="*/ 203 w 1364"/>
                <a:gd name="T15" fmla="*/ 13 h 131"/>
                <a:gd name="T16" fmla="*/ 232 w 1364"/>
                <a:gd name="T17" fmla="*/ 6 h 131"/>
                <a:gd name="T18" fmla="*/ 259 w 1364"/>
                <a:gd name="T19" fmla="*/ 1 h 131"/>
                <a:gd name="T20" fmla="*/ 288 w 1364"/>
                <a:gd name="T21" fmla="*/ 2 h 131"/>
                <a:gd name="T22" fmla="*/ 322 w 1364"/>
                <a:gd name="T23" fmla="*/ 12 h 131"/>
                <a:gd name="T24" fmla="*/ 339 w 1364"/>
                <a:gd name="T25" fmla="*/ 22 h 131"/>
                <a:gd name="T26" fmla="*/ 332 w 1364"/>
                <a:gd name="T27" fmla="*/ 25 h 131"/>
                <a:gd name="T28" fmla="*/ 326 w 1364"/>
                <a:gd name="T29" fmla="*/ 29 h 131"/>
                <a:gd name="T30" fmla="*/ 321 w 1364"/>
                <a:gd name="T31" fmla="*/ 32 h 131"/>
                <a:gd name="T32" fmla="*/ 315 w 1364"/>
                <a:gd name="T33" fmla="*/ 29 h 131"/>
                <a:gd name="T34" fmla="*/ 304 w 1364"/>
                <a:gd name="T35" fmla="*/ 23 h 131"/>
                <a:gd name="T36" fmla="*/ 291 w 1364"/>
                <a:gd name="T37" fmla="*/ 19 h 131"/>
                <a:gd name="T38" fmla="*/ 279 w 1364"/>
                <a:gd name="T39" fmla="*/ 17 h 131"/>
                <a:gd name="T40" fmla="*/ 264 w 1364"/>
                <a:gd name="T41" fmla="*/ 17 h 131"/>
                <a:gd name="T42" fmla="*/ 249 w 1364"/>
                <a:gd name="T43" fmla="*/ 17 h 131"/>
                <a:gd name="T44" fmla="*/ 234 w 1364"/>
                <a:gd name="T45" fmla="*/ 21 h 131"/>
                <a:gd name="T46" fmla="*/ 220 w 1364"/>
                <a:gd name="T47" fmla="*/ 25 h 131"/>
                <a:gd name="T48" fmla="*/ 205 w 1364"/>
                <a:gd name="T49" fmla="*/ 27 h 131"/>
                <a:gd name="T50" fmla="*/ 180 w 1364"/>
                <a:gd name="T51" fmla="*/ 27 h 131"/>
                <a:gd name="T52" fmla="*/ 149 w 1364"/>
                <a:gd name="T53" fmla="*/ 27 h 131"/>
                <a:gd name="T54" fmla="*/ 114 w 1364"/>
                <a:gd name="T55" fmla="*/ 27 h 131"/>
                <a:gd name="T56" fmla="*/ 79 w 1364"/>
                <a:gd name="T57" fmla="*/ 27 h 131"/>
                <a:gd name="T58" fmla="*/ 46 w 1364"/>
                <a:gd name="T59" fmla="*/ 27 h 131"/>
                <a:gd name="T60" fmla="*/ 21 w 1364"/>
                <a:gd name="T61" fmla="*/ 27 h 131"/>
                <a:gd name="T62" fmla="*/ 4 w 1364"/>
                <a:gd name="T63" fmla="*/ 27 h 1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4"/>
                <a:gd name="T97" fmla="*/ 0 h 131"/>
                <a:gd name="T98" fmla="*/ 1364 w 1364"/>
                <a:gd name="T99" fmla="*/ 131 h 1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4" h="131">
                  <a:moveTo>
                    <a:pt x="0" y="105"/>
                  </a:moveTo>
                  <a:lnTo>
                    <a:pt x="10" y="97"/>
                  </a:lnTo>
                  <a:lnTo>
                    <a:pt x="23" y="88"/>
                  </a:lnTo>
                  <a:lnTo>
                    <a:pt x="39" y="75"/>
                  </a:lnTo>
                  <a:lnTo>
                    <a:pt x="55" y="63"/>
                  </a:lnTo>
                  <a:lnTo>
                    <a:pt x="70" y="50"/>
                  </a:lnTo>
                  <a:lnTo>
                    <a:pt x="87" y="37"/>
                  </a:lnTo>
                  <a:lnTo>
                    <a:pt x="100" y="26"/>
                  </a:lnTo>
                  <a:lnTo>
                    <a:pt x="107" y="18"/>
                  </a:lnTo>
                  <a:lnTo>
                    <a:pt x="251" y="50"/>
                  </a:lnTo>
                  <a:lnTo>
                    <a:pt x="376" y="71"/>
                  </a:lnTo>
                  <a:lnTo>
                    <a:pt x="487" y="81"/>
                  </a:lnTo>
                  <a:lnTo>
                    <a:pt x="584" y="81"/>
                  </a:lnTo>
                  <a:lnTo>
                    <a:pt x="670" y="75"/>
                  </a:lnTo>
                  <a:lnTo>
                    <a:pt x="746" y="65"/>
                  </a:lnTo>
                  <a:lnTo>
                    <a:pt x="811" y="52"/>
                  </a:lnTo>
                  <a:lnTo>
                    <a:pt x="875" y="37"/>
                  </a:lnTo>
                  <a:lnTo>
                    <a:pt x="929" y="24"/>
                  </a:lnTo>
                  <a:lnTo>
                    <a:pt x="984" y="11"/>
                  </a:lnTo>
                  <a:lnTo>
                    <a:pt x="1036" y="2"/>
                  </a:lnTo>
                  <a:lnTo>
                    <a:pt x="1091" y="0"/>
                  </a:lnTo>
                  <a:lnTo>
                    <a:pt x="1151" y="5"/>
                  </a:lnTo>
                  <a:lnTo>
                    <a:pt x="1214" y="18"/>
                  </a:lnTo>
                  <a:lnTo>
                    <a:pt x="1285" y="45"/>
                  </a:lnTo>
                  <a:lnTo>
                    <a:pt x="1364" y="81"/>
                  </a:lnTo>
                  <a:lnTo>
                    <a:pt x="1353" y="86"/>
                  </a:lnTo>
                  <a:lnTo>
                    <a:pt x="1340" y="94"/>
                  </a:lnTo>
                  <a:lnTo>
                    <a:pt x="1327" y="99"/>
                  </a:lnTo>
                  <a:lnTo>
                    <a:pt x="1314" y="107"/>
                  </a:lnTo>
                  <a:lnTo>
                    <a:pt x="1303" y="115"/>
                  </a:lnTo>
                  <a:lnTo>
                    <a:pt x="1293" y="120"/>
                  </a:lnTo>
                  <a:lnTo>
                    <a:pt x="1282" y="126"/>
                  </a:lnTo>
                  <a:lnTo>
                    <a:pt x="1277" y="131"/>
                  </a:lnTo>
                  <a:lnTo>
                    <a:pt x="1259" y="115"/>
                  </a:lnTo>
                  <a:lnTo>
                    <a:pt x="1238" y="101"/>
                  </a:lnTo>
                  <a:lnTo>
                    <a:pt x="1214" y="92"/>
                  </a:lnTo>
                  <a:lnTo>
                    <a:pt x="1190" y="84"/>
                  </a:lnTo>
                  <a:lnTo>
                    <a:pt x="1164" y="75"/>
                  </a:lnTo>
                  <a:lnTo>
                    <a:pt x="1139" y="71"/>
                  </a:lnTo>
                  <a:lnTo>
                    <a:pt x="1113" y="68"/>
                  </a:lnTo>
                  <a:lnTo>
                    <a:pt x="1083" y="65"/>
                  </a:lnTo>
                  <a:lnTo>
                    <a:pt x="1055" y="65"/>
                  </a:lnTo>
                  <a:lnTo>
                    <a:pt x="1026" y="65"/>
                  </a:lnTo>
                  <a:lnTo>
                    <a:pt x="995" y="68"/>
                  </a:lnTo>
                  <a:lnTo>
                    <a:pt x="965" y="73"/>
                  </a:lnTo>
                  <a:lnTo>
                    <a:pt x="937" y="81"/>
                  </a:lnTo>
                  <a:lnTo>
                    <a:pt x="908" y="86"/>
                  </a:lnTo>
                  <a:lnTo>
                    <a:pt x="879" y="97"/>
                  </a:lnTo>
                  <a:lnTo>
                    <a:pt x="853" y="107"/>
                  </a:lnTo>
                  <a:lnTo>
                    <a:pt x="819" y="107"/>
                  </a:lnTo>
                  <a:lnTo>
                    <a:pt x="772" y="107"/>
                  </a:lnTo>
                  <a:lnTo>
                    <a:pt x="719" y="107"/>
                  </a:lnTo>
                  <a:lnTo>
                    <a:pt x="659" y="107"/>
                  </a:lnTo>
                  <a:lnTo>
                    <a:pt x="594" y="107"/>
                  </a:lnTo>
                  <a:lnTo>
                    <a:pt x="526" y="107"/>
                  </a:lnTo>
                  <a:lnTo>
                    <a:pt x="455" y="107"/>
                  </a:lnTo>
                  <a:lnTo>
                    <a:pt x="385" y="105"/>
                  </a:lnTo>
                  <a:lnTo>
                    <a:pt x="314" y="105"/>
                  </a:lnTo>
                  <a:lnTo>
                    <a:pt x="246" y="105"/>
                  </a:lnTo>
                  <a:lnTo>
                    <a:pt x="186" y="105"/>
                  </a:lnTo>
                  <a:lnTo>
                    <a:pt x="128" y="105"/>
                  </a:lnTo>
                  <a:lnTo>
                    <a:pt x="81" y="105"/>
                  </a:lnTo>
                  <a:lnTo>
                    <a:pt x="42" y="105"/>
                  </a:lnTo>
                  <a:lnTo>
                    <a:pt x="16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62"/>
            <p:cNvSpPr>
              <a:spLocks/>
            </p:cNvSpPr>
            <p:nvPr/>
          </p:nvSpPr>
          <p:spPr bwMode="auto">
            <a:xfrm>
              <a:off x="2256" y="3092"/>
              <a:ext cx="647" cy="104"/>
            </a:xfrm>
            <a:custGeom>
              <a:avLst/>
              <a:gdLst>
                <a:gd name="T0" fmla="*/ 27 w 1294"/>
                <a:gd name="T1" fmla="*/ 16 h 209"/>
                <a:gd name="T2" fmla="*/ 47 w 1294"/>
                <a:gd name="T3" fmla="*/ 21 h 209"/>
                <a:gd name="T4" fmla="*/ 65 w 1294"/>
                <a:gd name="T5" fmla="*/ 25 h 209"/>
                <a:gd name="T6" fmla="*/ 81 w 1294"/>
                <a:gd name="T7" fmla="*/ 26 h 209"/>
                <a:gd name="T8" fmla="*/ 95 w 1294"/>
                <a:gd name="T9" fmla="*/ 26 h 209"/>
                <a:gd name="T10" fmla="*/ 111 w 1294"/>
                <a:gd name="T11" fmla="*/ 25 h 209"/>
                <a:gd name="T12" fmla="*/ 126 w 1294"/>
                <a:gd name="T13" fmla="*/ 21 h 209"/>
                <a:gd name="T14" fmla="*/ 142 w 1294"/>
                <a:gd name="T15" fmla="*/ 17 h 209"/>
                <a:gd name="T16" fmla="*/ 160 w 1294"/>
                <a:gd name="T17" fmla="*/ 11 h 209"/>
                <a:gd name="T18" fmla="*/ 183 w 1294"/>
                <a:gd name="T19" fmla="*/ 5 h 209"/>
                <a:gd name="T20" fmla="*/ 209 w 1294"/>
                <a:gd name="T21" fmla="*/ 2 h 209"/>
                <a:gd name="T22" fmla="*/ 237 w 1294"/>
                <a:gd name="T23" fmla="*/ 0 h 209"/>
                <a:gd name="T24" fmla="*/ 265 w 1294"/>
                <a:gd name="T25" fmla="*/ 2 h 209"/>
                <a:gd name="T26" fmla="*/ 289 w 1294"/>
                <a:gd name="T27" fmla="*/ 8 h 209"/>
                <a:gd name="T28" fmla="*/ 309 w 1294"/>
                <a:gd name="T29" fmla="*/ 20 h 209"/>
                <a:gd name="T30" fmla="*/ 321 w 1294"/>
                <a:gd name="T31" fmla="*/ 38 h 209"/>
                <a:gd name="T32" fmla="*/ 322 w 1294"/>
                <a:gd name="T33" fmla="*/ 51 h 209"/>
                <a:gd name="T34" fmla="*/ 318 w 1294"/>
                <a:gd name="T35" fmla="*/ 51 h 209"/>
                <a:gd name="T36" fmla="*/ 310 w 1294"/>
                <a:gd name="T37" fmla="*/ 47 h 209"/>
                <a:gd name="T38" fmla="*/ 298 w 1294"/>
                <a:gd name="T39" fmla="*/ 40 h 209"/>
                <a:gd name="T40" fmla="*/ 284 w 1294"/>
                <a:gd name="T41" fmla="*/ 33 h 209"/>
                <a:gd name="T42" fmla="*/ 269 w 1294"/>
                <a:gd name="T43" fmla="*/ 28 h 209"/>
                <a:gd name="T44" fmla="*/ 251 w 1294"/>
                <a:gd name="T45" fmla="*/ 26 h 209"/>
                <a:gd name="T46" fmla="*/ 232 w 1294"/>
                <a:gd name="T47" fmla="*/ 26 h 209"/>
                <a:gd name="T48" fmla="*/ 209 w 1294"/>
                <a:gd name="T49" fmla="*/ 29 h 209"/>
                <a:gd name="T50" fmla="*/ 184 w 1294"/>
                <a:gd name="T51" fmla="*/ 35 h 209"/>
                <a:gd name="T52" fmla="*/ 160 w 1294"/>
                <a:gd name="T53" fmla="*/ 43 h 209"/>
                <a:gd name="T54" fmla="*/ 137 w 1294"/>
                <a:gd name="T55" fmla="*/ 46 h 209"/>
                <a:gd name="T56" fmla="*/ 111 w 1294"/>
                <a:gd name="T57" fmla="*/ 47 h 209"/>
                <a:gd name="T58" fmla="*/ 85 w 1294"/>
                <a:gd name="T59" fmla="*/ 46 h 209"/>
                <a:gd name="T60" fmla="*/ 60 w 1294"/>
                <a:gd name="T61" fmla="*/ 43 h 209"/>
                <a:gd name="T62" fmla="*/ 38 w 1294"/>
                <a:gd name="T63" fmla="*/ 40 h 209"/>
                <a:gd name="T64" fmla="*/ 19 w 1294"/>
                <a:gd name="T65" fmla="*/ 37 h 209"/>
                <a:gd name="T66" fmla="*/ 5 w 1294"/>
                <a:gd name="T67" fmla="*/ 34 h 209"/>
                <a:gd name="T68" fmla="*/ 4 w 1294"/>
                <a:gd name="T69" fmla="*/ 28 h 209"/>
                <a:gd name="T70" fmla="*/ 14 w 1294"/>
                <a:gd name="T71" fmla="*/ 17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94"/>
                <a:gd name="T109" fmla="*/ 0 h 209"/>
                <a:gd name="T110" fmla="*/ 1294 w 1294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94" h="209">
                  <a:moveTo>
                    <a:pt x="69" y="52"/>
                  </a:moveTo>
                  <a:lnTo>
                    <a:pt x="110" y="65"/>
                  </a:lnTo>
                  <a:lnTo>
                    <a:pt x="152" y="76"/>
                  </a:lnTo>
                  <a:lnTo>
                    <a:pt x="189" y="87"/>
                  </a:lnTo>
                  <a:lnTo>
                    <a:pt x="225" y="94"/>
                  </a:lnTo>
                  <a:lnTo>
                    <a:pt x="260" y="100"/>
                  </a:lnTo>
                  <a:lnTo>
                    <a:pt x="291" y="104"/>
                  </a:lnTo>
                  <a:lnTo>
                    <a:pt x="322" y="107"/>
                  </a:lnTo>
                  <a:lnTo>
                    <a:pt x="354" y="107"/>
                  </a:lnTo>
                  <a:lnTo>
                    <a:pt x="382" y="107"/>
                  </a:lnTo>
                  <a:lnTo>
                    <a:pt x="412" y="104"/>
                  </a:lnTo>
                  <a:lnTo>
                    <a:pt x="443" y="100"/>
                  </a:lnTo>
                  <a:lnTo>
                    <a:pt x="472" y="94"/>
                  </a:lnTo>
                  <a:lnTo>
                    <a:pt x="503" y="87"/>
                  </a:lnTo>
                  <a:lnTo>
                    <a:pt x="534" y="78"/>
                  </a:lnTo>
                  <a:lnTo>
                    <a:pt x="568" y="68"/>
                  </a:lnTo>
                  <a:lnTo>
                    <a:pt x="602" y="57"/>
                  </a:lnTo>
                  <a:lnTo>
                    <a:pt x="639" y="44"/>
                  </a:lnTo>
                  <a:lnTo>
                    <a:pt x="684" y="34"/>
                  </a:lnTo>
                  <a:lnTo>
                    <a:pt x="731" y="23"/>
                  </a:lnTo>
                  <a:lnTo>
                    <a:pt x="783" y="16"/>
                  </a:lnTo>
                  <a:lnTo>
                    <a:pt x="838" y="8"/>
                  </a:lnTo>
                  <a:lnTo>
                    <a:pt x="893" y="3"/>
                  </a:lnTo>
                  <a:lnTo>
                    <a:pt x="948" y="0"/>
                  </a:lnTo>
                  <a:lnTo>
                    <a:pt x="1003" y="3"/>
                  </a:lnTo>
                  <a:lnTo>
                    <a:pt x="1058" y="8"/>
                  </a:lnTo>
                  <a:lnTo>
                    <a:pt x="1108" y="18"/>
                  </a:lnTo>
                  <a:lnTo>
                    <a:pt x="1155" y="34"/>
                  </a:lnTo>
                  <a:lnTo>
                    <a:pt x="1197" y="55"/>
                  </a:lnTo>
                  <a:lnTo>
                    <a:pt x="1234" y="81"/>
                  </a:lnTo>
                  <a:lnTo>
                    <a:pt x="1262" y="115"/>
                  </a:lnTo>
                  <a:lnTo>
                    <a:pt x="1283" y="154"/>
                  </a:lnTo>
                  <a:lnTo>
                    <a:pt x="1294" y="204"/>
                  </a:lnTo>
                  <a:lnTo>
                    <a:pt x="1286" y="204"/>
                  </a:lnTo>
                  <a:lnTo>
                    <a:pt x="1277" y="207"/>
                  </a:lnTo>
                  <a:lnTo>
                    <a:pt x="1270" y="207"/>
                  </a:lnTo>
                  <a:lnTo>
                    <a:pt x="1262" y="209"/>
                  </a:lnTo>
                  <a:lnTo>
                    <a:pt x="1239" y="190"/>
                  </a:lnTo>
                  <a:lnTo>
                    <a:pt x="1215" y="175"/>
                  </a:lnTo>
                  <a:lnTo>
                    <a:pt x="1191" y="160"/>
                  </a:lnTo>
                  <a:lnTo>
                    <a:pt x="1165" y="147"/>
                  </a:lnTo>
                  <a:lnTo>
                    <a:pt x="1136" y="134"/>
                  </a:lnTo>
                  <a:lnTo>
                    <a:pt x="1108" y="123"/>
                  </a:lnTo>
                  <a:lnTo>
                    <a:pt x="1076" y="115"/>
                  </a:lnTo>
                  <a:lnTo>
                    <a:pt x="1042" y="110"/>
                  </a:lnTo>
                  <a:lnTo>
                    <a:pt x="1005" y="104"/>
                  </a:lnTo>
                  <a:lnTo>
                    <a:pt x="969" y="104"/>
                  </a:lnTo>
                  <a:lnTo>
                    <a:pt x="927" y="104"/>
                  </a:lnTo>
                  <a:lnTo>
                    <a:pt x="885" y="110"/>
                  </a:lnTo>
                  <a:lnTo>
                    <a:pt x="838" y="117"/>
                  </a:lnTo>
                  <a:lnTo>
                    <a:pt x="789" y="128"/>
                  </a:lnTo>
                  <a:lnTo>
                    <a:pt x="736" y="141"/>
                  </a:lnTo>
                  <a:lnTo>
                    <a:pt x="681" y="160"/>
                  </a:lnTo>
                  <a:lnTo>
                    <a:pt x="639" y="173"/>
                  </a:lnTo>
                  <a:lnTo>
                    <a:pt x="592" y="181"/>
                  </a:lnTo>
                  <a:lnTo>
                    <a:pt x="545" y="186"/>
                  </a:lnTo>
                  <a:lnTo>
                    <a:pt x="495" y="188"/>
                  </a:lnTo>
                  <a:lnTo>
                    <a:pt x="443" y="188"/>
                  </a:lnTo>
                  <a:lnTo>
                    <a:pt x="393" y="188"/>
                  </a:lnTo>
                  <a:lnTo>
                    <a:pt x="341" y="186"/>
                  </a:lnTo>
                  <a:lnTo>
                    <a:pt x="291" y="181"/>
                  </a:lnTo>
                  <a:lnTo>
                    <a:pt x="241" y="175"/>
                  </a:lnTo>
                  <a:lnTo>
                    <a:pt x="194" y="170"/>
                  </a:lnTo>
                  <a:lnTo>
                    <a:pt x="152" y="162"/>
                  </a:lnTo>
                  <a:lnTo>
                    <a:pt x="110" y="154"/>
                  </a:lnTo>
                  <a:lnTo>
                    <a:pt x="76" y="149"/>
                  </a:lnTo>
                  <a:lnTo>
                    <a:pt x="45" y="143"/>
                  </a:lnTo>
                  <a:lnTo>
                    <a:pt x="19" y="138"/>
                  </a:lnTo>
                  <a:lnTo>
                    <a:pt x="0" y="134"/>
                  </a:lnTo>
                  <a:lnTo>
                    <a:pt x="16" y="115"/>
                  </a:lnTo>
                  <a:lnTo>
                    <a:pt x="37" y="91"/>
                  </a:lnTo>
                  <a:lnTo>
                    <a:pt x="56" y="68"/>
                  </a:lnTo>
                  <a:lnTo>
                    <a:pt x="69" y="52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63"/>
            <p:cNvSpPr>
              <a:spLocks/>
            </p:cNvSpPr>
            <p:nvPr/>
          </p:nvSpPr>
          <p:spPr bwMode="auto">
            <a:xfrm>
              <a:off x="3012" y="3192"/>
              <a:ext cx="214" cy="23"/>
            </a:xfrm>
            <a:custGeom>
              <a:avLst/>
              <a:gdLst>
                <a:gd name="T0" fmla="*/ 107 w 429"/>
                <a:gd name="T1" fmla="*/ 12 h 45"/>
                <a:gd name="T2" fmla="*/ 0 w 429"/>
                <a:gd name="T3" fmla="*/ 12 h 45"/>
                <a:gd name="T4" fmla="*/ 5 w 429"/>
                <a:gd name="T5" fmla="*/ 9 h 45"/>
                <a:gd name="T6" fmla="*/ 11 w 429"/>
                <a:gd name="T7" fmla="*/ 6 h 45"/>
                <a:gd name="T8" fmla="*/ 17 w 429"/>
                <a:gd name="T9" fmla="*/ 4 h 45"/>
                <a:gd name="T10" fmla="*/ 25 w 429"/>
                <a:gd name="T11" fmla="*/ 3 h 45"/>
                <a:gd name="T12" fmla="*/ 32 w 429"/>
                <a:gd name="T13" fmla="*/ 2 h 45"/>
                <a:gd name="T14" fmla="*/ 39 w 429"/>
                <a:gd name="T15" fmla="*/ 1 h 45"/>
                <a:gd name="T16" fmla="*/ 47 w 429"/>
                <a:gd name="T17" fmla="*/ 0 h 45"/>
                <a:gd name="T18" fmla="*/ 55 w 429"/>
                <a:gd name="T19" fmla="*/ 0 h 45"/>
                <a:gd name="T20" fmla="*/ 63 w 429"/>
                <a:gd name="T21" fmla="*/ 1 h 45"/>
                <a:gd name="T22" fmla="*/ 70 w 429"/>
                <a:gd name="T23" fmla="*/ 2 h 45"/>
                <a:gd name="T24" fmla="*/ 77 w 429"/>
                <a:gd name="T25" fmla="*/ 2 h 45"/>
                <a:gd name="T26" fmla="*/ 84 w 429"/>
                <a:gd name="T27" fmla="*/ 4 h 45"/>
                <a:gd name="T28" fmla="*/ 91 w 429"/>
                <a:gd name="T29" fmla="*/ 5 h 45"/>
                <a:gd name="T30" fmla="*/ 96 w 429"/>
                <a:gd name="T31" fmla="*/ 7 h 45"/>
                <a:gd name="T32" fmla="*/ 102 w 429"/>
                <a:gd name="T33" fmla="*/ 9 h 45"/>
                <a:gd name="T34" fmla="*/ 107 w 429"/>
                <a:gd name="T35" fmla="*/ 12 h 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9"/>
                <a:gd name="T55" fmla="*/ 0 h 45"/>
                <a:gd name="T56" fmla="*/ 429 w 429"/>
                <a:gd name="T57" fmla="*/ 45 h 4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9" h="45">
                  <a:moveTo>
                    <a:pt x="429" y="45"/>
                  </a:moveTo>
                  <a:lnTo>
                    <a:pt x="0" y="45"/>
                  </a:lnTo>
                  <a:lnTo>
                    <a:pt x="21" y="34"/>
                  </a:lnTo>
                  <a:lnTo>
                    <a:pt x="44" y="23"/>
                  </a:lnTo>
                  <a:lnTo>
                    <a:pt x="70" y="16"/>
                  </a:lnTo>
                  <a:lnTo>
                    <a:pt x="100" y="10"/>
                  </a:lnTo>
                  <a:lnTo>
                    <a:pt x="128" y="6"/>
                  </a:lnTo>
                  <a:lnTo>
                    <a:pt x="157" y="3"/>
                  </a:lnTo>
                  <a:lnTo>
                    <a:pt x="188" y="0"/>
                  </a:lnTo>
                  <a:lnTo>
                    <a:pt x="220" y="0"/>
                  </a:lnTo>
                  <a:lnTo>
                    <a:pt x="252" y="3"/>
                  </a:lnTo>
                  <a:lnTo>
                    <a:pt x="280" y="6"/>
                  </a:lnTo>
                  <a:lnTo>
                    <a:pt x="308" y="8"/>
                  </a:lnTo>
                  <a:lnTo>
                    <a:pt x="338" y="14"/>
                  </a:lnTo>
                  <a:lnTo>
                    <a:pt x="364" y="19"/>
                  </a:lnTo>
                  <a:lnTo>
                    <a:pt x="387" y="27"/>
                  </a:lnTo>
                  <a:lnTo>
                    <a:pt x="411" y="34"/>
                  </a:lnTo>
                  <a:lnTo>
                    <a:pt x="429" y="45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64"/>
            <p:cNvSpPr>
              <a:spLocks/>
            </p:cNvSpPr>
            <p:nvPr/>
          </p:nvSpPr>
          <p:spPr bwMode="auto">
            <a:xfrm>
              <a:off x="2665" y="3205"/>
              <a:ext cx="116" cy="10"/>
            </a:xfrm>
            <a:custGeom>
              <a:avLst/>
              <a:gdLst>
                <a:gd name="T0" fmla="*/ 0 w 233"/>
                <a:gd name="T1" fmla="*/ 4 h 18"/>
                <a:gd name="T2" fmla="*/ 7 w 233"/>
                <a:gd name="T3" fmla="*/ 2 h 18"/>
                <a:gd name="T4" fmla="*/ 15 w 233"/>
                <a:gd name="T5" fmla="*/ 2 h 18"/>
                <a:gd name="T6" fmla="*/ 23 w 233"/>
                <a:gd name="T7" fmla="*/ 1 h 18"/>
                <a:gd name="T8" fmla="*/ 32 w 233"/>
                <a:gd name="T9" fmla="*/ 0 h 18"/>
                <a:gd name="T10" fmla="*/ 40 w 233"/>
                <a:gd name="T11" fmla="*/ 1 h 18"/>
                <a:gd name="T12" fmla="*/ 47 w 233"/>
                <a:gd name="T13" fmla="*/ 2 h 18"/>
                <a:gd name="T14" fmla="*/ 53 w 233"/>
                <a:gd name="T15" fmla="*/ 3 h 18"/>
                <a:gd name="T16" fmla="*/ 58 w 233"/>
                <a:gd name="T17" fmla="*/ 6 h 18"/>
                <a:gd name="T18" fmla="*/ 0 w 233"/>
                <a:gd name="T19" fmla="*/ 4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8"/>
                <a:gd name="T32" fmla="*/ 233 w 233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8">
                  <a:moveTo>
                    <a:pt x="0" y="15"/>
                  </a:moveTo>
                  <a:lnTo>
                    <a:pt x="29" y="7"/>
                  </a:lnTo>
                  <a:lnTo>
                    <a:pt x="60" y="5"/>
                  </a:lnTo>
                  <a:lnTo>
                    <a:pt x="94" y="2"/>
                  </a:lnTo>
                  <a:lnTo>
                    <a:pt x="128" y="0"/>
                  </a:lnTo>
                  <a:lnTo>
                    <a:pt x="160" y="2"/>
                  </a:lnTo>
                  <a:lnTo>
                    <a:pt x="188" y="5"/>
                  </a:lnTo>
                  <a:lnTo>
                    <a:pt x="212" y="9"/>
                  </a:lnTo>
                  <a:lnTo>
                    <a:pt x="233" y="1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65"/>
            <p:cNvSpPr>
              <a:spLocks/>
            </p:cNvSpPr>
            <p:nvPr/>
          </p:nvSpPr>
          <p:spPr bwMode="auto">
            <a:xfrm>
              <a:off x="3068" y="2633"/>
              <a:ext cx="444" cy="494"/>
            </a:xfrm>
            <a:custGeom>
              <a:avLst/>
              <a:gdLst>
                <a:gd name="T0" fmla="*/ 0 w 887"/>
                <a:gd name="T1" fmla="*/ 0 h 987"/>
                <a:gd name="T2" fmla="*/ 0 w 887"/>
                <a:gd name="T3" fmla="*/ 220 h 987"/>
                <a:gd name="T4" fmla="*/ 15 w 887"/>
                <a:gd name="T5" fmla="*/ 219 h 987"/>
                <a:gd name="T6" fmla="*/ 30 w 887"/>
                <a:gd name="T7" fmla="*/ 218 h 987"/>
                <a:gd name="T8" fmla="*/ 46 w 887"/>
                <a:gd name="T9" fmla="*/ 219 h 987"/>
                <a:gd name="T10" fmla="*/ 62 w 887"/>
                <a:gd name="T11" fmla="*/ 221 h 987"/>
                <a:gd name="T12" fmla="*/ 77 w 887"/>
                <a:gd name="T13" fmla="*/ 224 h 987"/>
                <a:gd name="T14" fmla="*/ 93 w 887"/>
                <a:gd name="T15" fmla="*/ 227 h 987"/>
                <a:gd name="T16" fmla="*/ 108 w 887"/>
                <a:gd name="T17" fmla="*/ 230 h 987"/>
                <a:gd name="T18" fmla="*/ 123 w 887"/>
                <a:gd name="T19" fmla="*/ 234 h 987"/>
                <a:gd name="T20" fmla="*/ 138 w 887"/>
                <a:gd name="T21" fmla="*/ 237 h 987"/>
                <a:gd name="T22" fmla="*/ 152 w 887"/>
                <a:gd name="T23" fmla="*/ 241 h 987"/>
                <a:gd name="T24" fmla="*/ 166 w 887"/>
                <a:gd name="T25" fmla="*/ 243 h 987"/>
                <a:gd name="T26" fmla="*/ 179 w 887"/>
                <a:gd name="T27" fmla="*/ 246 h 987"/>
                <a:gd name="T28" fmla="*/ 191 w 887"/>
                <a:gd name="T29" fmla="*/ 247 h 987"/>
                <a:gd name="T30" fmla="*/ 202 w 887"/>
                <a:gd name="T31" fmla="*/ 247 h 987"/>
                <a:gd name="T32" fmla="*/ 213 w 887"/>
                <a:gd name="T33" fmla="*/ 247 h 987"/>
                <a:gd name="T34" fmla="*/ 222 w 887"/>
                <a:gd name="T35" fmla="*/ 244 h 987"/>
                <a:gd name="T36" fmla="*/ 163 w 887"/>
                <a:gd name="T37" fmla="*/ 3 h 987"/>
                <a:gd name="T38" fmla="*/ 150 w 887"/>
                <a:gd name="T39" fmla="*/ 7 h 987"/>
                <a:gd name="T40" fmla="*/ 137 w 887"/>
                <a:gd name="T41" fmla="*/ 10 h 987"/>
                <a:gd name="T42" fmla="*/ 125 w 887"/>
                <a:gd name="T43" fmla="*/ 12 h 987"/>
                <a:gd name="T44" fmla="*/ 112 w 887"/>
                <a:gd name="T45" fmla="*/ 13 h 987"/>
                <a:gd name="T46" fmla="*/ 100 w 887"/>
                <a:gd name="T47" fmla="*/ 13 h 987"/>
                <a:gd name="T48" fmla="*/ 87 w 887"/>
                <a:gd name="T49" fmla="*/ 13 h 987"/>
                <a:gd name="T50" fmla="*/ 76 w 887"/>
                <a:gd name="T51" fmla="*/ 12 h 987"/>
                <a:gd name="T52" fmla="*/ 65 w 887"/>
                <a:gd name="T53" fmla="*/ 11 h 987"/>
                <a:gd name="T54" fmla="*/ 54 w 887"/>
                <a:gd name="T55" fmla="*/ 10 h 987"/>
                <a:gd name="T56" fmla="*/ 45 w 887"/>
                <a:gd name="T57" fmla="*/ 8 h 987"/>
                <a:gd name="T58" fmla="*/ 35 w 887"/>
                <a:gd name="T59" fmla="*/ 6 h 987"/>
                <a:gd name="T60" fmla="*/ 26 w 887"/>
                <a:gd name="T61" fmla="*/ 5 h 987"/>
                <a:gd name="T62" fmla="*/ 19 w 887"/>
                <a:gd name="T63" fmla="*/ 3 h 987"/>
                <a:gd name="T64" fmla="*/ 12 w 887"/>
                <a:gd name="T65" fmla="*/ 2 h 987"/>
                <a:gd name="T66" fmla="*/ 6 w 887"/>
                <a:gd name="T67" fmla="*/ 1 h 987"/>
                <a:gd name="T68" fmla="*/ 0 w 887"/>
                <a:gd name="T69" fmla="*/ 0 h 9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7"/>
                <a:gd name="T106" fmla="*/ 0 h 987"/>
                <a:gd name="T107" fmla="*/ 887 w 887"/>
                <a:gd name="T108" fmla="*/ 987 h 9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7" h="987">
                  <a:moveTo>
                    <a:pt x="0" y="0"/>
                  </a:moveTo>
                  <a:lnTo>
                    <a:pt x="0" y="878"/>
                  </a:lnTo>
                  <a:lnTo>
                    <a:pt x="60" y="873"/>
                  </a:lnTo>
                  <a:lnTo>
                    <a:pt x="120" y="869"/>
                  </a:lnTo>
                  <a:lnTo>
                    <a:pt x="182" y="875"/>
                  </a:lnTo>
                  <a:lnTo>
                    <a:pt x="246" y="882"/>
                  </a:lnTo>
                  <a:lnTo>
                    <a:pt x="308" y="893"/>
                  </a:lnTo>
                  <a:lnTo>
                    <a:pt x="371" y="906"/>
                  </a:lnTo>
                  <a:lnTo>
                    <a:pt x="431" y="920"/>
                  </a:lnTo>
                  <a:lnTo>
                    <a:pt x="492" y="933"/>
                  </a:lnTo>
                  <a:lnTo>
                    <a:pt x="552" y="948"/>
                  </a:lnTo>
                  <a:lnTo>
                    <a:pt x="606" y="961"/>
                  </a:lnTo>
                  <a:lnTo>
                    <a:pt x="662" y="972"/>
                  </a:lnTo>
                  <a:lnTo>
                    <a:pt x="714" y="982"/>
                  </a:lnTo>
                  <a:lnTo>
                    <a:pt x="764" y="987"/>
                  </a:lnTo>
                  <a:lnTo>
                    <a:pt x="808" y="987"/>
                  </a:lnTo>
                  <a:lnTo>
                    <a:pt x="850" y="985"/>
                  </a:lnTo>
                  <a:lnTo>
                    <a:pt x="887" y="974"/>
                  </a:lnTo>
                  <a:lnTo>
                    <a:pt x="651" y="11"/>
                  </a:lnTo>
                  <a:lnTo>
                    <a:pt x="599" y="27"/>
                  </a:lnTo>
                  <a:lnTo>
                    <a:pt x="546" y="37"/>
                  </a:lnTo>
                  <a:lnTo>
                    <a:pt x="497" y="45"/>
                  </a:lnTo>
                  <a:lnTo>
                    <a:pt x="445" y="51"/>
                  </a:lnTo>
                  <a:lnTo>
                    <a:pt x="398" y="51"/>
                  </a:lnTo>
                  <a:lnTo>
                    <a:pt x="347" y="51"/>
                  </a:lnTo>
                  <a:lnTo>
                    <a:pt x="304" y="47"/>
                  </a:lnTo>
                  <a:lnTo>
                    <a:pt x="259" y="43"/>
                  </a:lnTo>
                  <a:lnTo>
                    <a:pt x="216" y="37"/>
                  </a:lnTo>
                  <a:lnTo>
                    <a:pt x="178" y="32"/>
                  </a:lnTo>
                  <a:lnTo>
                    <a:pt x="139" y="24"/>
                  </a:lnTo>
                  <a:lnTo>
                    <a:pt x="104" y="19"/>
                  </a:lnTo>
                  <a:lnTo>
                    <a:pt x="73" y="11"/>
                  </a:lnTo>
                  <a:lnTo>
                    <a:pt x="47" y="6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66"/>
            <p:cNvSpPr>
              <a:spLocks/>
            </p:cNvSpPr>
            <p:nvPr/>
          </p:nvSpPr>
          <p:spPr bwMode="auto">
            <a:xfrm>
              <a:off x="3409" y="2669"/>
              <a:ext cx="216" cy="547"/>
            </a:xfrm>
            <a:custGeom>
              <a:avLst/>
              <a:gdLst>
                <a:gd name="T0" fmla="*/ 0 w 431"/>
                <a:gd name="T1" fmla="*/ 0 h 1094"/>
                <a:gd name="T2" fmla="*/ 56 w 431"/>
                <a:gd name="T3" fmla="*/ 226 h 1094"/>
                <a:gd name="T4" fmla="*/ 59 w 431"/>
                <a:gd name="T5" fmla="*/ 230 h 1094"/>
                <a:gd name="T6" fmla="*/ 63 w 431"/>
                <a:gd name="T7" fmla="*/ 235 h 1094"/>
                <a:gd name="T8" fmla="*/ 69 w 431"/>
                <a:gd name="T9" fmla="*/ 242 h 1094"/>
                <a:gd name="T10" fmla="*/ 75 w 431"/>
                <a:gd name="T11" fmla="*/ 248 h 1094"/>
                <a:gd name="T12" fmla="*/ 83 w 431"/>
                <a:gd name="T13" fmla="*/ 255 h 1094"/>
                <a:gd name="T14" fmla="*/ 91 w 431"/>
                <a:gd name="T15" fmla="*/ 263 h 1094"/>
                <a:gd name="T16" fmla="*/ 100 w 431"/>
                <a:gd name="T17" fmla="*/ 269 h 1094"/>
                <a:gd name="T18" fmla="*/ 108 w 431"/>
                <a:gd name="T19" fmla="*/ 274 h 1094"/>
                <a:gd name="T20" fmla="*/ 26 w 431"/>
                <a:gd name="T21" fmla="*/ 31 h 1094"/>
                <a:gd name="T22" fmla="*/ 23 w 431"/>
                <a:gd name="T23" fmla="*/ 29 h 1094"/>
                <a:gd name="T24" fmla="*/ 20 w 431"/>
                <a:gd name="T25" fmla="*/ 25 h 1094"/>
                <a:gd name="T26" fmla="*/ 16 w 431"/>
                <a:gd name="T27" fmla="*/ 21 h 1094"/>
                <a:gd name="T28" fmla="*/ 12 w 431"/>
                <a:gd name="T29" fmla="*/ 17 h 1094"/>
                <a:gd name="T30" fmla="*/ 9 w 431"/>
                <a:gd name="T31" fmla="*/ 12 h 1094"/>
                <a:gd name="T32" fmla="*/ 6 w 431"/>
                <a:gd name="T33" fmla="*/ 8 h 1094"/>
                <a:gd name="T34" fmla="*/ 2 w 431"/>
                <a:gd name="T35" fmla="*/ 3 h 1094"/>
                <a:gd name="T36" fmla="*/ 0 w 431"/>
                <a:gd name="T37" fmla="*/ 0 h 10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1"/>
                <a:gd name="T58" fmla="*/ 0 h 1094"/>
                <a:gd name="T59" fmla="*/ 431 w 431"/>
                <a:gd name="T60" fmla="*/ 1094 h 10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1" h="1094">
                  <a:moveTo>
                    <a:pt x="0" y="0"/>
                  </a:moveTo>
                  <a:lnTo>
                    <a:pt x="222" y="906"/>
                  </a:lnTo>
                  <a:lnTo>
                    <a:pt x="233" y="920"/>
                  </a:lnTo>
                  <a:lnTo>
                    <a:pt x="251" y="940"/>
                  </a:lnTo>
                  <a:lnTo>
                    <a:pt x="274" y="967"/>
                  </a:lnTo>
                  <a:lnTo>
                    <a:pt x="300" y="993"/>
                  </a:lnTo>
                  <a:lnTo>
                    <a:pt x="330" y="1021"/>
                  </a:lnTo>
                  <a:lnTo>
                    <a:pt x="364" y="1050"/>
                  </a:lnTo>
                  <a:lnTo>
                    <a:pt x="398" y="1074"/>
                  </a:lnTo>
                  <a:lnTo>
                    <a:pt x="431" y="1094"/>
                  </a:lnTo>
                  <a:lnTo>
                    <a:pt x="101" y="126"/>
                  </a:lnTo>
                  <a:lnTo>
                    <a:pt x="92" y="115"/>
                  </a:lnTo>
                  <a:lnTo>
                    <a:pt x="78" y="100"/>
                  </a:lnTo>
                  <a:lnTo>
                    <a:pt x="62" y="85"/>
                  </a:lnTo>
                  <a:lnTo>
                    <a:pt x="47" y="66"/>
                  </a:lnTo>
                  <a:lnTo>
                    <a:pt x="34" y="47"/>
                  </a:lnTo>
                  <a:lnTo>
                    <a:pt x="21" y="32"/>
                  </a:lnTo>
                  <a:lnTo>
                    <a:pt x="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67"/>
            <p:cNvSpPr>
              <a:spLocks/>
            </p:cNvSpPr>
            <p:nvPr/>
          </p:nvSpPr>
          <p:spPr bwMode="auto">
            <a:xfrm>
              <a:off x="2413" y="2630"/>
              <a:ext cx="487" cy="505"/>
            </a:xfrm>
            <a:custGeom>
              <a:avLst/>
              <a:gdLst>
                <a:gd name="T0" fmla="*/ 62 w 973"/>
                <a:gd name="T1" fmla="*/ 152 h 1009"/>
                <a:gd name="T2" fmla="*/ 32 w 973"/>
                <a:gd name="T3" fmla="*/ 144 h 1009"/>
                <a:gd name="T4" fmla="*/ 14 w 973"/>
                <a:gd name="T5" fmla="*/ 129 h 1009"/>
                <a:gd name="T6" fmla="*/ 4 w 973"/>
                <a:gd name="T7" fmla="*/ 109 h 1009"/>
                <a:gd name="T8" fmla="*/ 0 w 973"/>
                <a:gd name="T9" fmla="*/ 86 h 1009"/>
                <a:gd name="T10" fmla="*/ 2 w 973"/>
                <a:gd name="T11" fmla="*/ 61 h 1009"/>
                <a:gd name="T12" fmla="*/ 5 w 973"/>
                <a:gd name="T13" fmla="*/ 38 h 1009"/>
                <a:gd name="T14" fmla="*/ 10 w 973"/>
                <a:gd name="T15" fmla="*/ 18 h 1009"/>
                <a:gd name="T16" fmla="*/ 13 w 973"/>
                <a:gd name="T17" fmla="*/ 0 h 1009"/>
                <a:gd name="T18" fmla="*/ 21 w 973"/>
                <a:gd name="T19" fmla="*/ 4 h 1009"/>
                <a:gd name="T20" fmla="*/ 27 w 973"/>
                <a:gd name="T21" fmla="*/ 6 h 1009"/>
                <a:gd name="T22" fmla="*/ 34 w 973"/>
                <a:gd name="T23" fmla="*/ 9 h 1009"/>
                <a:gd name="T24" fmla="*/ 42 w 973"/>
                <a:gd name="T25" fmla="*/ 10 h 1009"/>
                <a:gd name="T26" fmla="*/ 49 w 973"/>
                <a:gd name="T27" fmla="*/ 12 h 1009"/>
                <a:gd name="T28" fmla="*/ 57 w 973"/>
                <a:gd name="T29" fmla="*/ 13 h 1009"/>
                <a:gd name="T30" fmla="*/ 64 w 973"/>
                <a:gd name="T31" fmla="*/ 14 h 1009"/>
                <a:gd name="T32" fmla="*/ 71 w 973"/>
                <a:gd name="T33" fmla="*/ 15 h 1009"/>
                <a:gd name="T34" fmla="*/ 83 w 973"/>
                <a:gd name="T35" fmla="*/ 15 h 1009"/>
                <a:gd name="T36" fmla="*/ 96 w 973"/>
                <a:gd name="T37" fmla="*/ 15 h 1009"/>
                <a:gd name="T38" fmla="*/ 108 w 973"/>
                <a:gd name="T39" fmla="*/ 14 h 1009"/>
                <a:gd name="T40" fmla="*/ 120 w 973"/>
                <a:gd name="T41" fmla="*/ 13 h 1009"/>
                <a:gd name="T42" fmla="*/ 133 w 973"/>
                <a:gd name="T43" fmla="*/ 12 h 1009"/>
                <a:gd name="T44" fmla="*/ 144 w 973"/>
                <a:gd name="T45" fmla="*/ 10 h 1009"/>
                <a:gd name="T46" fmla="*/ 156 w 973"/>
                <a:gd name="T47" fmla="*/ 10 h 1009"/>
                <a:gd name="T48" fmla="*/ 167 w 973"/>
                <a:gd name="T49" fmla="*/ 9 h 1009"/>
                <a:gd name="T50" fmla="*/ 178 w 973"/>
                <a:gd name="T51" fmla="*/ 9 h 1009"/>
                <a:gd name="T52" fmla="*/ 189 w 973"/>
                <a:gd name="T53" fmla="*/ 10 h 1009"/>
                <a:gd name="T54" fmla="*/ 199 w 973"/>
                <a:gd name="T55" fmla="*/ 12 h 1009"/>
                <a:gd name="T56" fmla="*/ 209 w 973"/>
                <a:gd name="T57" fmla="*/ 14 h 1009"/>
                <a:gd name="T58" fmla="*/ 219 w 973"/>
                <a:gd name="T59" fmla="*/ 19 h 1009"/>
                <a:gd name="T60" fmla="*/ 227 w 973"/>
                <a:gd name="T61" fmla="*/ 24 h 1009"/>
                <a:gd name="T62" fmla="*/ 236 w 973"/>
                <a:gd name="T63" fmla="*/ 31 h 1009"/>
                <a:gd name="T64" fmla="*/ 244 w 973"/>
                <a:gd name="T65" fmla="*/ 40 h 1009"/>
                <a:gd name="T66" fmla="*/ 244 w 973"/>
                <a:gd name="T67" fmla="*/ 253 h 1009"/>
                <a:gd name="T68" fmla="*/ 231 w 973"/>
                <a:gd name="T69" fmla="*/ 243 h 1009"/>
                <a:gd name="T70" fmla="*/ 217 w 973"/>
                <a:gd name="T71" fmla="*/ 235 h 1009"/>
                <a:gd name="T72" fmla="*/ 204 w 973"/>
                <a:gd name="T73" fmla="*/ 229 h 1009"/>
                <a:gd name="T74" fmla="*/ 191 w 973"/>
                <a:gd name="T75" fmla="*/ 225 h 1009"/>
                <a:gd name="T76" fmla="*/ 179 w 973"/>
                <a:gd name="T77" fmla="*/ 222 h 1009"/>
                <a:gd name="T78" fmla="*/ 167 w 973"/>
                <a:gd name="T79" fmla="*/ 220 h 1009"/>
                <a:gd name="T80" fmla="*/ 155 w 973"/>
                <a:gd name="T81" fmla="*/ 218 h 1009"/>
                <a:gd name="T82" fmla="*/ 144 w 973"/>
                <a:gd name="T83" fmla="*/ 216 h 1009"/>
                <a:gd name="T84" fmla="*/ 134 w 973"/>
                <a:gd name="T85" fmla="*/ 213 h 1009"/>
                <a:gd name="T86" fmla="*/ 125 w 973"/>
                <a:gd name="T87" fmla="*/ 210 h 1009"/>
                <a:gd name="T88" fmla="*/ 116 w 973"/>
                <a:gd name="T89" fmla="*/ 206 h 1009"/>
                <a:gd name="T90" fmla="*/ 108 w 973"/>
                <a:gd name="T91" fmla="*/ 200 h 1009"/>
                <a:gd name="T92" fmla="*/ 100 w 973"/>
                <a:gd name="T93" fmla="*/ 192 h 1009"/>
                <a:gd name="T94" fmla="*/ 95 w 973"/>
                <a:gd name="T95" fmla="*/ 182 h 1009"/>
                <a:gd name="T96" fmla="*/ 90 w 973"/>
                <a:gd name="T97" fmla="*/ 169 h 1009"/>
                <a:gd name="T98" fmla="*/ 86 w 973"/>
                <a:gd name="T99" fmla="*/ 153 h 1009"/>
                <a:gd name="T100" fmla="*/ 83 w 973"/>
                <a:gd name="T101" fmla="*/ 153 h 1009"/>
                <a:gd name="T102" fmla="*/ 80 w 973"/>
                <a:gd name="T103" fmla="*/ 153 h 1009"/>
                <a:gd name="T104" fmla="*/ 76 w 973"/>
                <a:gd name="T105" fmla="*/ 153 h 1009"/>
                <a:gd name="T106" fmla="*/ 73 w 973"/>
                <a:gd name="T107" fmla="*/ 153 h 1009"/>
                <a:gd name="T108" fmla="*/ 70 w 973"/>
                <a:gd name="T109" fmla="*/ 153 h 1009"/>
                <a:gd name="T110" fmla="*/ 67 w 973"/>
                <a:gd name="T111" fmla="*/ 153 h 1009"/>
                <a:gd name="T112" fmla="*/ 64 w 973"/>
                <a:gd name="T113" fmla="*/ 152 h 1009"/>
                <a:gd name="T114" fmla="*/ 62 w 973"/>
                <a:gd name="T115" fmla="*/ 152 h 10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3"/>
                <a:gd name="T175" fmla="*/ 0 h 1009"/>
                <a:gd name="T176" fmla="*/ 973 w 973"/>
                <a:gd name="T177" fmla="*/ 1009 h 10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3" h="1009">
                  <a:moveTo>
                    <a:pt x="246" y="608"/>
                  </a:moveTo>
                  <a:lnTo>
                    <a:pt x="128" y="574"/>
                  </a:lnTo>
                  <a:lnTo>
                    <a:pt x="54" y="514"/>
                  </a:lnTo>
                  <a:lnTo>
                    <a:pt x="15" y="433"/>
                  </a:lnTo>
                  <a:lnTo>
                    <a:pt x="0" y="341"/>
                  </a:lnTo>
                  <a:lnTo>
                    <a:pt x="5" y="244"/>
                  </a:lnTo>
                  <a:lnTo>
                    <a:pt x="20" y="152"/>
                  </a:lnTo>
                  <a:lnTo>
                    <a:pt x="39" y="69"/>
                  </a:lnTo>
                  <a:lnTo>
                    <a:pt x="52" y="0"/>
                  </a:lnTo>
                  <a:lnTo>
                    <a:pt x="81" y="13"/>
                  </a:lnTo>
                  <a:lnTo>
                    <a:pt x="107" y="24"/>
                  </a:lnTo>
                  <a:lnTo>
                    <a:pt x="136" y="35"/>
                  </a:lnTo>
                  <a:lnTo>
                    <a:pt x="165" y="39"/>
                  </a:lnTo>
                  <a:lnTo>
                    <a:pt x="193" y="48"/>
                  </a:lnTo>
                  <a:lnTo>
                    <a:pt x="225" y="52"/>
                  </a:lnTo>
                  <a:lnTo>
                    <a:pt x="253" y="56"/>
                  </a:lnTo>
                  <a:lnTo>
                    <a:pt x="283" y="58"/>
                  </a:lnTo>
                  <a:lnTo>
                    <a:pt x="332" y="58"/>
                  </a:lnTo>
                  <a:lnTo>
                    <a:pt x="382" y="58"/>
                  </a:lnTo>
                  <a:lnTo>
                    <a:pt x="431" y="56"/>
                  </a:lnTo>
                  <a:lnTo>
                    <a:pt x="478" y="50"/>
                  </a:lnTo>
                  <a:lnTo>
                    <a:pt x="529" y="45"/>
                  </a:lnTo>
                  <a:lnTo>
                    <a:pt x="576" y="39"/>
                  </a:lnTo>
                  <a:lnTo>
                    <a:pt x="623" y="37"/>
                  </a:lnTo>
                  <a:lnTo>
                    <a:pt x="667" y="35"/>
                  </a:lnTo>
                  <a:lnTo>
                    <a:pt x="711" y="35"/>
                  </a:lnTo>
                  <a:lnTo>
                    <a:pt x="754" y="39"/>
                  </a:lnTo>
                  <a:lnTo>
                    <a:pt x="795" y="45"/>
                  </a:lnTo>
                  <a:lnTo>
                    <a:pt x="835" y="56"/>
                  </a:lnTo>
                  <a:lnTo>
                    <a:pt x="874" y="74"/>
                  </a:lnTo>
                  <a:lnTo>
                    <a:pt x="908" y="95"/>
                  </a:lnTo>
                  <a:lnTo>
                    <a:pt x="942" y="123"/>
                  </a:lnTo>
                  <a:lnTo>
                    <a:pt x="973" y="157"/>
                  </a:lnTo>
                  <a:lnTo>
                    <a:pt x="973" y="1009"/>
                  </a:lnTo>
                  <a:lnTo>
                    <a:pt x="921" y="969"/>
                  </a:lnTo>
                  <a:lnTo>
                    <a:pt x="868" y="938"/>
                  </a:lnTo>
                  <a:lnTo>
                    <a:pt x="816" y="914"/>
                  </a:lnTo>
                  <a:lnTo>
                    <a:pt x="764" y="898"/>
                  </a:lnTo>
                  <a:lnTo>
                    <a:pt x="714" y="885"/>
                  </a:lnTo>
                  <a:lnTo>
                    <a:pt x="667" y="878"/>
                  </a:lnTo>
                  <a:lnTo>
                    <a:pt x="620" y="870"/>
                  </a:lnTo>
                  <a:lnTo>
                    <a:pt x="576" y="861"/>
                  </a:lnTo>
                  <a:lnTo>
                    <a:pt x="536" y="851"/>
                  </a:lnTo>
                  <a:lnTo>
                    <a:pt x="497" y="840"/>
                  </a:lnTo>
                  <a:lnTo>
                    <a:pt x="461" y="822"/>
                  </a:lnTo>
                  <a:lnTo>
                    <a:pt x="429" y="799"/>
                  </a:lnTo>
                  <a:lnTo>
                    <a:pt x="400" y="767"/>
                  </a:lnTo>
                  <a:lnTo>
                    <a:pt x="377" y="728"/>
                  </a:lnTo>
                  <a:lnTo>
                    <a:pt x="358" y="675"/>
                  </a:lnTo>
                  <a:lnTo>
                    <a:pt x="343" y="611"/>
                  </a:lnTo>
                  <a:lnTo>
                    <a:pt x="330" y="611"/>
                  </a:lnTo>
                  <a:lnTo>
                    <a:pt x="317" y="611"/>
                  </a:lnTo>
                  <a:lnTo>
                    <a:pt x="303" y="611"/>
                  </a:lnTo>
                  <a:lnTo>
                    <a:pt x="290" y="611"/>
                  </a:lnTo>
                  <a:lnTo>
                    <a:pt x="279" y="611"/>
                  </a:lnTo>
                  <a:lnTo>
                    <a:pt x="266" y="611"/>
                  </a:lnTo>
                  <a:lnTo>
                    <a:pt x="256" y="608"/>
                  </a:lnTo>
                  <a:lnTo>
                    <a:pt x="246" y="6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68"/>
            <p:cNvSpPr>
              <a:spLocks/>
            </p:cNvSpPr>
            <p:nvPr/>
          </p:nvSpPr>
          <p:spPr bwMode="auto">
            <a:xfrm>
              <a:off x="2419" y="2883"/>
              <a:ext cx="210" cy="165"/>
            </a:xfrm>
            <a:custGeom>
              <a:avLst/>
              <a:gdLst>
                <a:gd name="T0" fmla="*/ 0 w 420"/>
                <a:gd name="T1" fmla="*/ 0 h 329"/>
                <a:gd name="T2" fmla="*/ 5 w 420"/>
                <a:gd name="T3" fmla="*/ 7 h 329"/>
                <a:gd name="T4" fmla="*/ 12 w 420"/>
                <a:gd name="T5" fmla="*/ 14 h 329"/>
                <a:gd name="T6" fmla="*/ 20 w 420"/>
                <a:gd name="T7" fmla="*/ 20 h 329"/>
                <a:gd name="T8" fmla="*/ 28 w 420"/>
                <a:gd name="T9" fmla="*/ 24 h 329"/>
                <a:gd name="T10" fmla="*/ 40 w 420"/>
                <a:gd name="T11" fmla="*/ 29 h 329"/>
                <a:gd name="T12" fmla="*/ 51 w 420"/>
                <a:gd name="T13" fmla="*/ 32 h 329"/>
                <a:gd name="T14" fmla="*/ 64 w 420"/>
                <a:gd name="T15" fmla="*/ 34 h 329"/>
                <a:gd name="T16" fmla="*/ 77 w 420"/>
                <a:gd name="T17" fmla="*/ 34 h 329"/>
                <a:gd name="T18" fmla="*/ 78 w 420"/>
                <a:gd name="T19" fmla="*/ 39 h 329"/>
                <a:gd name="T20" fmla="*/ 79 w 420"/>
                <a:gd name="T21" fmla="*/ 45 h 329"/>
                <a:gd name="T22" fmla="*/ 81 w 420"/>
                <a:gd name="T23" fmla="*/ 51 h 329"/>
                <a:gd name="T24" fmla="*/ 84 w 420"/>
                <a:gd name="T25" fmla="*/ 58 h 329"/>
                <a:gd name="T26" fmla="*/ 87 w 420"/>
                <a:gd name="T27" fmla="*/ 65 h 329"/>
                <a:gd name="T28" fmla="*/ 92 w 420"/>
                <a:gd name="T29" fmla="*/ 71 h 329"/>
                <a:gd name="T30" fmla="*/ 98 w 420"/>
                <a:gd name="T31" fmla="*/ 77 h 329"/>
                <a:gd name="T32" fmla="*/ 105 w 420"/>
                <a:gd name="T33" fmla="*/ 83 h 329"/>
                <a:gd name="T34" fmla="*/ 95 w 420"/>
                <a:gd name="T35" fmla="*/ 81 h 329"/>
                <a:gd name="T36" fmla="*/ 85 w 420"/>
                <a:gd name="T37" fmla="*/ 79 h 329"/>
                <a:gd name="T38" fmla="*/ 76 w 420"/>
                <a:gd name="T39" fmla="*/ 76 h 329"/>
                <a:gd name="T40" fmla="*/ 67 w 420"/>
                <a:gd name="T41" fmla="*/ 73 h 329"/>
                <a:gd name="T42" fmla="*/ 57 w 420"/>
                <a:gd name="T43" fmla="*/ 69 h 329"/>
                <a:gd name="T44" fmla="*/ 50 w 420"/>
                <a:gd name="T45" fmla="*/ 65 h 329"/>
                <a:gd name="T46" fmla="*/ 42 w 420"/>
                <a:gd name="T47" fmla="*/ 60 h 329"/>
                <a:gd name="T48" fmla="*/ 35 w 420"/>
                <a:gd name="T49" fmla="*/ 55 h 329"/>
                <a:gd name="T50" fmla="*/ 28 w 420"/>
                <a:gd name="T51" fmla="*/ 50 h 329"/>
                <a:gd name="T52" fmla="*/ 22 w 420"/>
                <a:gd name="T53" fmla="*/ 44 h 329"/>
                <a:gd name="T54" fmla="*/ 16 w 420"/>
                <a:gd name="T55" fmla="*/ 38 h 329"/>
                <a:gd name="T56" fmla="*/ 12 w 420"/>
                <a:gd name="T57" fmla="*/ 31 h 329"/>
                <a:gd name="T58" fmla="*/ 7 w 420"/>
                <a:gd name="T59" fmla="*/ 24 h 329"/>
                <a:gd name="T60" fmla="*/ 5 w 420"/>
                <a:gd name="T61" fmla="*/ 17 h 329"/>
                <a:gd name="T62" fmla="*/ 2 w 420"/>
                <a:gd name="T63" fmla="*/ 9 h 329"/>
                <a:gd name="T64" fmla="*/ 0 w 420"/>
                <a:gd name="T65" fmla="*/ 0 h 3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0"/>
                <a:gd name="T100" fmla="*/ 0 h 329"/>
                <a:gd name="T101" fmla="*/ 420 w 420"/>
                <a:gd name="T102" fmla="*/ 329 h 3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0" h="329">
                  <a:moveTo>
                    <a:pt x="0" y="0"/>
                  </a:moveTo>
                  <a:lnTo>
                    <a:pt x="20" y="28"/>
                  </a:lnTo>
                  <a:lnTo>
                    <a:pt x="47" y="55"/>
                  </a:lnTo>
                  <a:lnTo>
                    <a:pt x="77" y="79"/>
                  </a:lnTo>
                  <a:lnTo>
                    <a:pt x="114" y="96"/>
                  </a:lnTo>
                  <a:lnTo>
                    <a:pt x="159" y="115"/>
                  </a:lnTo>
                  <a:lnTo>
                    <a:pt x="203" y="126"/>
                  </a:lnTo>
                  <a:lnTo>
                    <a:pt x="255" y="133"/>
                  </a:lnTo>
                  <a:lnTo>
                    <a:pt x="308" y="133"/>
                  </a:lnTo>
                  <a:lnTo>
                    <a:pt x="311" y="154"/>
                  </a:lnTo>
                  <a:lnTo>
                    <a:pt x="315" y="180"/>
                  </a:lnTo>
                  <a:lnTo>
                    <a:pt x="324" y="204"/>
                  </a:lnTo>
                  <a:lnTo>
                    <a:pt x="334" y="229"/>
                  </a:lnTo>
                  <a:lnTo>
                    <a:pt x="347" y="259"/>
                  </a:lnTo>
                  <a:lnTo>
                    <a:pt x="368" y="282"/>
                  </a:lnTo>
                  <a:lnTo>
                    <a:pt x="392" y="308"/>
                  </a:lnTo>
                  <a:lnTo>
                    <a:pt x="420" y="329"/>
                  </a:lnTo>
                  <a:lnTo>
                    <a:pt x="379" y="321"/>
                  </a:lnTo>
                  <a:lnTo>
                    <a:pt x="339" y="314"/>
                  </a:lnTo>
                  <a:lnTo>
                    <a:pt x="302" y="304"/>
                  </a:lnTo>
                  <a:lnTo>
                    <a:pt x="266" y="291"/>
                  </a:lnTo>
                  <a:lnTo>
                    <a:pt x="229" y="274"/>
                  </a:lnTo>
                  <a:lnTo>
                    <a:pt x="198" y="259"/>
                  </a:lnTo>
                  <a:lnTo>
                    <a:pt x="167" y="240"/>
                  </a:lnTo>
                  <a:lnTo>
                    <a:pt x="137" y="220"/>
                  </a:lnTo>
                  <a:lnTo>
                    <a:pt x="112" y="199"/>
                  </a:lnTo>
                  <a:lnTo>
                    <a:pt x="86" y="175"/>
                  </a:lnTo>
                  <a:lnTo>
                    <a:pt x="64" y="152"/>
                  </a:lnTo>
                  <a:lnTo>
                    <a:pt x="47" y="122"/>
                  </a:lnTo>
                  <a:lnTo>
                    <a:pt x="30" y="96"/>
                  </a:lnTo>
                  <a:lnTo>
                    <a:pt x="17" y="65"/>
                  </a:lnTo>
                  <a:lnTo>
                    <a:pt x="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69"/>
            <p:cNvSpPr>
              <a:spLocks/>
            </p:cNvSpPr>
            <p:nvPr/>
          </p:nvSpPr>
          <p:spPr bwMode="auto">
            <a:xfrm>
              <a:off x="2295" y="2648"/>
              <a:ext cx="449" cy="484"/>
            </a:xfrm>
            <a:custGeom>
              <a:avLst/>
              <a:gdLst>
                <a:gd name="T0" fmla="*/ 56 w 898"/>
                <a:gd name="T1" fmla="*/ 0 h 968"/>
                <a:gd name="T2" fmla="*/ 63 w 898"/>
                <a:gd name="T3" fmla="*/ 1 h 968"/>
                <a:gd name="T4" fmla="*/ 16 w 898"/>
                <a:gd name="T5" fmla="*/ 191 h 968"/>
                <a:gd name="T6" fmla="*/ 21 w 898"/>
                <a:gd name="T7" fmla="*/ 202 h 968"/>
                <a:gd name="T8" fmla="*/ 28 w 898"/>
                <a:gd name="T9" fmla="*/ 210 h 968"/>
                <a:gd name="T10" fmla="*/ 36 w 898"/>
                <a:gd name="T11" fmla="*/ 218 h 968"/>
                <a:gd name="T12" fmla="*/ 46 w 898"/>
                <a:gd name="T13" fmla="*/ 222 h 968"/>
                <a:gd name="T14" fmla="*/ 56 w 898"/>
                <a:gd name="T15" fmla="*/ 225 h 968"/>
                <a:gd name="T16" fmla="*/ 68 w 898"/>
                <a:gd name="T17" fmla="*/ 227 h 968"/>
                <a:gd name="T18" fmla="*/ 80 w 898"/>
                <a:gd name="T19" fmla="*/ 228 h 968"/>
                <a:gd name="T20" fmla="*/ 92 w 898"/>
                <a:gd name="T21" fmla="*/ 228 h 968"/>
                <a:gd name="T22" fmla="*/ 104 w 898"/>
                <a:gd name="T23" fmla="*/ 227 h 968"/>
                <a:gd name="T24" fmla="*/ 117 w 898"/>
                <a:gd name="T25" fmla="*/ 225 h 968"/>
                <a:gd name="T26" fmla="*/ 130 w 898"/>
                <a:gd name="T27" fmla="*/ 223 h 968"/>
                <a:gd name="T28" fmla="*/ 142 w 898"/>
                <a:gd name="T29" fmla="*/ 220 h 968"/>
                <a:gd name="T30" fmla="*/ 155 w 898"/>
                <a:gd name="T31" fmla="*/ 218 h 968"/>
                <a:gd name="T32" fmla="*/ 166 w 898"/>
                <a:gd name="T33" fmla="*/ 215 h 968"/>
                <a:gd name="T34" fmla="*/ 177 w 898"/>
                <a:gd name="T35" fmla="*/ 212 h 968"/>
                <a:gd name="T36" fmla="*/ 187 w 898"/>
                <a:gd name="T37" fmla="*/ 210 h 968"/>
                <a:gd name="T38" fmla="*/ 192 w 898"/>
                <a:gd name="T39" fmla="*/ 211 h 968"/>
                <a:gd name="T40" fmla="*/ 196 w 898"/>
                <a:gd name="T41" fmla="*/ 212 h 968"/>
                <a:gd name="T42" fmla="*/ 201 w 898"/>
                <a:gd name="T43" fmla="*/ 212 h 968"/>
                <a:gd name="T44" fmla="*/ 205 w 898"/>
                <a:gd name="T45" fmla="*/ 212 h 968"/>
                <a:gd name="T46" fmla="*/ 209 w 898"/>
                <a:gd name="T47" fmla="*/ 213 h 968"/>
                <a:gd name="T48" fmla="*/ 214 w 898"/>
                <a:gd name="T49" fmla="*/ 214 h 968"/>
                <a:gd name="T50" fmla="*/ 219 w 898"/>
                <a:gd name="T51" fmla="*/ 216 h 968"/>
                <a:gd name="T52" fmla="*/ 225 w 898"/>
                <a:gd name="T53" fmla="*/ 217 h 968"/>
                <a:gd name="T54" fmla="*/ 207 w 898"/>
                <a:gd name="T55" fmla="*/ 217 h 968"/>
                <a:gd name="T56" fmla="*/ 190 w 898"/>
                <a:gd name="T57" fmla="*/ 218 h 968"/>
                <a:gd name="T58" fmla="*/ 175 w 898"/>
                <a:gd name="T59" fmla="*/ 220 h 968"/>
                <a:gd name="T60" fmla="*/ 161 w 898"/>
                <a:gd name="T61" fmla="*/ 223 h 968"/>
                <a:gd name="T62" fmla="*/ 148 w 898"/>
                <a:gd name="T63" fmla="*/ 226 h 968"/>
                <a:gd name="T64" fmla="*/ 136 w 898"/>
                <a:gd name="T65" fmla="*/ 229 h 968"/>
                <a:gd name="T66" fmla="*/ 123 w 898"/>
                <a:gd name="T67" fmla="*/ 233 h 968"/>
                <a:gd name="T68" fmla="*/ 112 w 898"/>
                <a:gd name="T69" fmla="*/ 236 h 968"/>
                <a:gd name="T70" fmla="*/ 100 w 898"/>
                <a:gd name="T71" fmla="*/ 238 h 968"/>
                <a:gd name="T72" fmla="*/ 88 w 898"/>
                <a:gd name="T73" fmla="*/ 241 h 968"/>
                <a:gd name="T74" fmla="*/ 76 w 898"/>
                <a:gd name="T75" fmla="*/ 242 h 968"/>
                <a:gd name="T76" fmla="*/ 62 w 898"/>
                <a:gd name="T77" fmla="*/ 242 h 968"/>
                <a:gd name="T78" fmla="*/ 49 w 898"/>
                <a:gd name="T79" fmla="*/ 242 h 968"/>
                <a:gd name="T80" fmla="*/ 34 w 898"/>
                <a:gd name="T81" fmla="*/ 239 h 968"/>
                <a:gd name="T82" fmla="*/ 18 w 898"/>
                <a:gd name="T83" fmla="*/ 235 h 968"/>
                <a:gd name="T84" fmla="*/ 0 w 898"/>
                <a:gd name="T85" fmla="*/ 228 h 968"/>
                <a:gd name="T86" fmla="*/ 56 w 898"/>
                <a:gd name="T87" fmla="*/ 0 h 9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98"/>
                <a:gd name="T133" fmla="*/ 0 h 968"/>
                <a:gd name="T134" fmla="*/ 898 w 898"/>
                <a:gd name="T135" fmla="*/ 968 h 9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98" h="968">
                  <a:moveTo>
                    <a:pt x="225" y="0"/>
                  </a:moveTo>
                  <a:lnTo>
                    <a:pt x="251" y="4"/>
                  </a:lnTo>
                  <a:lnTo>
                    <a:pt x="63" y="764"/>
                  </a:lnTo>
                  <a:lnTo>
                    <a:pt x="84" y="805"/>
                  </a:lnTo>
                  <a:lnTo>
                    <a:pt x="112" y="839"/>
                  </a:lnTo>
                  <a:lnTo>
                    <a:pt x="144" y="869"/>
                  </a:lnTo>
                  <a:lnTo>
                    <a:pt x="183" y="887"/>
                  </a:lnTo>
                  <a:lnTo>
                    <a:pt x="225" y="899"/>
                  </a:lnTo>
                  <a:lnTo>
                    <a:pt x="270" y="908"/>
                  </a:lnTo>
                  <a:lnTo>
                    <a:pt x="317" y="912"/>
                  </a:lnTo>
                  <a:lnTo>
                    <a:pt x="367" y="910"/>
                  </a:lnTo>
                  <a:lnTo>
                    <a:pt x="416" y="905"/>
                  </a:lnTo>
                  <a:lnTo>
                    <a:pt x="468" y="899"/>
                  </a:lnTo>
                  <a:lnTo>
                    <a:pt x="519" y="890"/>
                  </a:lnTo>
                  <a:lnTo>
                    <a:pt x="568" y="879"/>
                  </a:lnTo>
                  <a:lnTo>
                    <a:pt x="618" y="869"/>
                  </a:lnTo>
                  <a:lnTo>
                    <a:pt x="662" y="858"/>
                  </a:lnTo>
                  <a:lnTo>
                    <a:pt x="707" y="848"/>
                  </a:lnTo>
                  <a:lnTo>
                    <a:pt x="746" y="839"/>
                  </a:lnTo>
                  <a:lnTo>
                    <a:pt x="765" y="843"/>
                  </a:lnTo>
                  <a:lnTo>
                    <a:pt x="783" y="845"/>
                  </a:lnTo>
                  <a:lnTo>
                    <a:pt x="801" y="845"/>
                  </a:lnTo>
                  <a:lnTo>
                    <a:pt x="819" y="848"/>
                  </a:lnTo>
                  <a:lnTo>
                    <a:pt x="835" y="852"/>
                  </a:lnTo>
                  <a:lnTo>
                    <a:pt x="853" y="856"/>
                  </a:lnTo>
                  <a:lnTo>
                    <a:pt x="874" y="861"/>
                  </a:lnTo>
                  <a:lnTo>
                    <a:pt x="898" y="865"/>
                  </a:lnTo>
                  <a:lnTo>
                    <a:pt x="827" y="865"/>
                  </a:lnTo>
                  <a:lnTo>
                    <a:pt x="759" y="871"/>
                  </a:lnTo>
                  <a:lnTo>
                    <a:pt x="699" y="879"/>
                  </a:lnTo>
                  <a:lnTo>
                    <a:pt x="644" y="890"/>
                  </a:lnTo>
                  <a:lnTo>
                    <a:pt x="592" y="903"/>
                  </a:lnTo>
                  <a:lnTo>
                    <a:pt x="542" y="916"/>
                  </a:lnTo>
                  <a:lnTo>
                    <a:pt x="492" y="929"/>
                  </a:lnTo>
                  <a:lnTo>
                    <a:pt x="445" y="942"/>
                  </a:lnTo>
                  <a:lnTo>
                    <a:pt x="397" y="952"/>
                  </a:lnTo>
                  <a:lnTo>
                    <a:pt x="350" y="963"/>
                  </a:lnTo>
                  <a:lnTo>
                    <a:pt x="301" y="968"/>
                  </a:lnTo>
                  <a:lnTo>
                    <a:pt x="249" y="968"/>
                  </a:lnTo>
                  <a:lnTo>
                    <a:pt x="194" y="965"/>
                  </a:lnTo>
                  <a:lnTo>
                    <a:pt x="134" y="955"/>
                  </a:lnTo>
                  <a:lnTo>
                    <a:pt x="71" y="937"/>
                  </a:lnTo>
                  <a:lnTo>
                    <a:pt x="0" y="912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70"/>
            <p:cNvSpPr>
              <a:spLocks/>
            </p:cNvSpPr>
            <p:nvPr/>
          </p:nvSpPr>
          <p:spPr bwMode="auto">
            <a:xfrm>
              <a:off x="2911" y="2633"/>
              <a:ext cx="157" cy="509"/>
            </a:xfrm>
            <a:custGeom>
              <a:avLst/>
              <a:gdLst>
                <a:gd name="T0" fmla="*/ 0 w 315"/>
                <a:gd name="T1" fmla="*/ 42 h 1019"/>
                <a:gd name="T2" fmla="*/ 12 w 315"/>
                <a:gd name="T3" fmla="*/ 31 h 1019"/>
                <a:gd name="T4" fmla="*/ 23 w 315"/>
                <a:gd name="T5" fmla="*/ 22 h 1019"/>
                <a:gd name="T6" fmla="*/ 34 w 315"/>
                <a:gd name="T7" fmla="*/ 15 h 1019"/>
                <a:gd name="T8" fmla="*/ 44 w 315"/>
                <a:gd name="T9" fmla="*/ 9 h 1019"/>
                <a:gd name="T10" fmla="*/ 53 w 315"/>
                <a:gd name="T11" fmla="*/ 5 h 1019"/>
                <a:gd name="T12" fmla="*/ 62 w 315"/>
                <a:gd name="T13" fmla="*/ 2 h 1019"/>
                <a:gd name="T14" fmla="*/ 70 w 315"/>
                <a:gd name="T15" fmla="*/ 1 h 1019"/>
                <a:gd name="T16" fmla="*/ 78 w 315"/>
                <a:gd name="T17" fmla="*/ 0 h 1019"/>
                <a:gd name="T18" fmla="*/ 78 w 315"/>
                <a:gd name="T19" fmla="*/ 219 h 1019"/>
                <a:gd name="T20" fmla="*/ 69 w 315"/>
                <a:gd name="T21" fmla="*/ 220 h 1019"/>
                <a:gd name="T22" fmla="*/ 60 w 315"/>
                <a:gd name="T23" fmla="*/ 222 h 1019"/>
                <a:gd name="T24" fmla="*/ 50 w 315"/>
                <a:gd name="T25" fmla="*/ 226 h 1019"/>
                <a:gd name="T26" fmla="*/ 40 w 315"/>
                <a:gd name="T27" fmla="*/ 229 h 1019"/>
                <a:gd name="T28" fmla="*/ 31 w 315"/>
                <a:gd name="T29" fmla="*/ 233 h 1019"/>
                <a:gd name="T30" fmla="*/ 20 w 315"/>
                <a:gd name="T31" fmla="*/ 239 h 1019"/>
                <a:gd name="T32" fmla="*/ 10 w 315"/>
                <a:gd name="T33" fmla="*/ 246 h 1019"/>
                <a:gd name="T34" fmla="*/ 0 w 315"/>
                <a:gd name="T35" fmla="*/ 254 h 1019"/>
                <a:gd name="T36" fmla="*/ 0 w 315"/>
                <a:gd name="T37" fmla="*/ 42 h 10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5"/>
                <a:gd name="T58" fmla="*/ 0 h 1019"/>
                <a:gd name="T59" fmla="*/ 315 w 315"/>
                <a:gd name="T60" fmla="*/ 1019 h 10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5" h="1019">
                  <a:moveTo>
                    <a:pt x="0" y="171"/>
                  </a:moveTo>
                  <a:lnTo>
                    <a:pt x="50" y="126"/>
                  </a:lnTo>
                  <a:lnTo>
                    <a:pt x="94" y="90"/>
                  </a:lnTo>
                  <a:lnTo>
                    <a:pt x="137" y="60"/>
                  </a:lnTo>
                  <a:lnTo>
                    <a:pt x="176" y="37"/>
                  </a:lnTo>
                  <a:lnTo>
                    <a:pt x="212" y="21"/>
                  </a:lnTo>
                  <a:lnTo>
                    <a:pt x="249" y="8"/>
                  </a:lnTo>
                  <a:lnTo>
                    <a:pt x="283" y="4"/>
                  </a:lnTo>
                  <a:lnTo>
                    <a:pt x="315" y="0"/>
                  </a:lnTo>
                  <a:lnTo>
                    <a:pt x="315" y="878"/>
                  </a:lnTo>
                  <a:lnTo>
                    <a:pt x="278" y="882"/>
                  </a:lnTo>
                  <a:lnTo>
                    <a:pt x="242" y="891"/>
                  </a:lnTo>
                  <a:lnTo>
                    <a:pt x="202" y="904"/>
                  </a:lnTo>
                  <a:lnTo>
                    <a:pt x="163" y="917"/>
                  </a:lnTo>
                  <a:lnTo>
                    <a:pt x="124" y="935"/>
                  </a:lnTo>
                  <a:lnTo>
                    <a:pt x="81" y="959"/>
                  </a:lnTo>
                  <a:lnTo>
                    <a:pt x="43" y="987"/>
                  </a:lnTo>
                  <a:lnTo>
                    <a:pt x="0" y="1019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71"/>
            <p:cNvSpPr>
              <a:spLocks/>
            </p:cNvSpPr>
            <p:nvPr/>
          </p:nvSpPr>
          <p:spPr bwMode="auto">
            <a:xfrm>
              <a:off x="2413" y="2630"/>
              <a:ext cx="142" cy="304"/>
            </a:xfrm>
            <a:custGeom>
              <a:avLst/>
              <a:gdLst>
                <a:gd name="T0" fmla="*/ 71 w 283"/>
                <a:gd name="T1" fmla="*/ 14 h 608"/>
                <a:gd name="T2" fmla="*/ 64 w 283"/>
                <a:gd name="T3" fmla="*/ 14 h 608"/>
                <a:gd name="T4" fmla="*/ 57 w 283"/>
                <a:gd name="T5" fmla="*/ 13 h 608"/>
                <a:gd name="T6" fmla="*/ 49 w 283"/>
                <a:gd name="T7" fmla="*/ 12 h 608"/>
                <a:gd name="T8" fmla="*/ 42 w 283"/>
                <a:gd name="T9" fmla="*/ 10 h 608"/>
                <a:gd name="T10" fmla="*/ 34 w 283"/>
                <a:gd name="T11" fmla="*/ 9 h 608"/>
                <a:gd name="T12" fmla="*/ 27 w 283"/>
                <a:gd name="T13" fmla="*/ 6 h 608"/>
                <a:gd name="T14" fmla="*/ 21 w 283"/>
                <a:gd name="T15" fmla="*/ 3 h 608"/>
                <a:gd name="T16" fmla="*/ 13 w 283"/>
                <a:gd name="T17" fmla="*/ 0 h 608"/>
                <a:gd name="T18" fmla="*/ 10 w 283"/>
                <a:gd name="T19" fmla="*/ 18 h 608"/>
                <a:gd name="T20" fmla="*/ 5 w 283"/>
                <a:gd name="T21" fmla="*/ 38 h 608"/>
                <a:gd name="T22" fmla="*/ 2 w 283"/>
                <a:gd name="T23" fmla="*/ 61 h 608"/>
                <a:gd name="T24" fmla="*/ 0 w 283"/>
                <a:gd name="T25" fmla="*/ 85 h 608"/>
                <a:gd name="T26" fmla="*/ 4 w 283"/>
                <a:gd name="T27" fmla="*/ 108 h 608"/>
                <a:gd name="T28" fmla="*/ 14 w 283"/>
                <a:gd name="T29" fmla="*/ 129 h 608"/>
                <a:gd name="T30" fmla="*/ 32 w 283"/>
                <a:gd name="T31" fmla="*/ 144 h 608"/>
                <a:gd name="T32" fmla="*/ 62 w 283"/>
                <a:gd name="T33" fmla="*/ 152 h 608"/>
                <a:gd name="T34" fmla="*/ 71 w 283"/>
                <a:gd name="T35" fmla="*/ 14 h 6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3"/>
                <a:gd name="T55" fmla="*/ 0 h 608"/>
                <a:gd name="T56" fmla="*/ 283 w 283"/>
                <a:gd name="T57" fmla="*/ 608 h 6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3" h="608">
                  <a:moveTo>
                    <a:pt x="283" y="58"/>
                  </a:moveTo>
                  <a:lnTo>
                    <a:pt x="253" y="56"/>
                  </a:lnTo>
                  <a:lnTo>
                    <a:pt x="225" y="52"/>
                  </a:lnTo>
                  <a:lnTo>
                    <a:pt x="193" y="48"/>
                  </a:lnTo>
                  <a:lnTo>
                    <a:pt x="165" y="39"/>
                  </a:lnTo>
                  <a:lnTo>
                    <a:pt x="136" y="35"/>
                  </a:lnTo>
                  <a:lnTo>
                    <a:pt x="107" y="24"/>
                  </a:lnTo>
                  <a:lnTo>
                    <a:pt x="81" y="13"/>
                  </a:lnTo>
                  <a:lnTo>
                    <a:pt x="52" y="0"/>
                  </a:lnTo>
                  <a:lnTo>
                    <a:pt x="39" y="69"/>
                  </a:lnTo>
                  <a:lnTo>
                    <a:pt x="20" y="152"/>
                  </a:lnTo>
                  <a:lnTo>
                    <a:pt x="5" y="244"/>
                  </a:lnTo>
                  <a:lnTo>
                    <a:pt x="0" y="341"/>
                  </a:lnTo>
                  <a:lnTo>
                    <a:pt x="15" y="433"/>
                  </a:lnTo>
                  <a:lnTo>
                    <a:pt x="54" y="514"/>
                  </a:lnTo>
                  <a:lnTo>
                    <a:pt x="128" y="574"/>
                  </a:lnTo>
                  <a:lnTo>
                    <a:pt x="246" y="608"/>
                  </a:lnTo>
                  <a:lnTo>
                    <a:pt x="283" y="5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72"/>
            <p:cNvSpPr>
              <a:spLocks/>
            </p:cNvSpPr>
            <p:nvPr/>
          </p:nvSpPr>
          <p:spPr bwMode="auto">
            <a:xfrm>
              <a:off x="2341" y="2786"/>
              <a:ext cx="314" cy="306"/>
            </a:xfrm>
            <a:custGeom>
              <a:avLst/>
              <a:gdLst>
                <a:gd name="T0" fmla="*/ 30 w 629"/>
                <a:gd name="T1" fmla="*/ 0 h 611"/>
                <a:gd name="T2" fmla="*/ 28 w 629"/>
                <a:gd name="T3" fmla="*/ 10 h 611"/>
                <a:gd name="T4" fmla="*/ 24 w 629"/>
                <a:gd name="T5" fmla="*/ 25 h 611"/>
                <a:gd name="T6" fmla="*/ 19 w 629"/>
                <a:gd name="T7" fmla="*/ 45 h 611"/>
                <a:gd name="T8" fmla="*/ 13 w 629"/>
                <a:gd name="T9" fmla="*/ 67 h 611"/>
                <a:gd name="T10" fmla="*/ 8 w 629"/>
                <a:gd name="T11" fmla="*/ 87 h 611"/>
                <a:gd name="T12" fmla="*/ 4 w 629"/>
                <a:gd name="T13" fmla="*/ 105 h 611"/>
                <a:gd name="T14" fmla="*/ 1 w 629"/>
                <a:gd name="T15" fmla="*/ 117 h 611"/>
                <a:gd name="T16" fmla="*/ 0 w 629"/>
                <a:gd name="T17" fmla="*/ 122 h 611"/>
                <a:gd name="T18" fmla="*/ 5 w 629"/>
                <a:gd name="T19" fmla="*/ 131 h 611"/>
                <a:gd name="T20" fmla="*/ 12 w 629"/>
                <a:gd name="T21" fmla="*/ 139 h 611"/>
                <a:gd name="T22" fmla="*/ 21 w 629"/>
                <a:gd name="T23" fmla="*/ 145 h 611"/>
                <a:gd name="T24" fmla="*/ 31 w 629"/>
                <a:gd name="T25" fmla="*/ 149 h 611"/>
                <a:gd name="T26" fmla="*/ 42 w 629"/>
                <a:gd name="T27" fmla="*/ 152 h 611"/>
                <a:gd name="T28" fmla="*/ 54 w 629"/>
                <a:gd name="T29" fmla="*/ 153 h 611"/>
                <a:gd name="T30" fmla="*/ 66 w 629"/>
                <a:gd name="T31" fmla="*/ 153 h 611"/>
                <a:gd name="T32" fmla="*/ 78 w 629"/>
                <a:gd name="T33" fmla="*/ 152 h 611"/>
                <a:gd name="T34" fmla="*/ 92 w 629"/>
                <a:gd name="T35" fmla="*/ 151 h 611"/>
                <a:gd name="T36" fmla="*/ 104 w 629"/>
                <a:gd name="T37" fmla="*/ 149 h 611"/>
                <a:gd name="T38" fmla="*/ 116 w 629"/>
                <a:gd name="T39" fmla="*/ 147 h 611"/>
                <a:gd name="T40" fmla="*/ 126 w 629"/>
                <a:gd name="T41" fmla="*/ 144 h 611"/>
                <a:gd name="T42" fmla="*/ 137 w 629"/>
                <a:gd name="T43" fmla="*/ 143 h 611"/>
                <a:gd name="T44" fmla="*/ 145 w 629"/>
                <a:gd name="T45" fmla="*/ 141 h 611"/>
                <a:gd name="T46" fmla="*/ 152 w 629"/>
                <a:gd name="T47" fmla="*/ 140 h 611"/>
                <a:gd name="T48" fmla="*/ 157 w 629"/>
                <a:gd name="T49" fmla="*/ 139 h 611"/>
                <a:gd name="T50" fmla="*/ 142 w 629"/>
                <a:gd name="T51" fmla="*/ 137 h 611"/>
                <a:gd name="T52" fmla="*/ 127 w 629"/>
                <a:gd name="T53" fmla="*/ 135 h 611"/>
                <a:gd name="T54" fmla="*/ 114 w 629"/>
                <a:gd name="T55" fmla="*/ 131 h 611"/>
                <a:gd name="T56" fmla="*/ 101 w 629"/>
                <a:gd name="T57" fmla="*/ 127 h 611"/>
                <a:gd name="T58" fmla="*/ 89 w 629"/>
                <a:gd name="T59" fmla="*/ 122 h 611"/>
                <a:gd name="T60" fmla="*/ 78 w 629"/>
                <a:gd name="T61" fmla="*/ 116 h 611"/>
                <a:gd name="T62" fmla="*/ 68 w 629"/>
                <a:gd name="T63" fmla="*/ 110 h 611"/>
                <a:gd name="T64" fmla="*/ 59 w 629"/>
                <a:gd name="T65" fmla="*/ 102 h 611"/>
                <a:gd name="T66" fmla="*/ 51 w 629"/>
                <a:gd name="T67" fmla="*/ 94 h 611"/>
                <a:gd name="T68" fmla="*/ 44 w 629"/>
                <a:gd name="T69" fmla="*/ 84 h 611"/>
                <a:gd name="T70" fmla="*/ 39 w 629"/>
                <a:gd name="T71" fmla="*/ 73 h 611"/>
                <a:gd name="T72" fmla="*/ 34 w 629"/>
                <a:gd name="T73" fmla="*/ 61 h 611"/>
                <a:gd name="T74" fmla="*/ 31 w 629"/>
                <a:gd name="T75" fmla="*/ 48 h 611"/>
                <a:gd name="T76" fmla="*/ 29 w 629"/>
                <a:gd name="T77" fmla="*/ 33 h 611"/>
                <a:gd name="T78" fmla="*/ 29 w 629"/>
                <a:gd name="T79" fmla="*/ 18 h 611"/>
                <a:gd name="T80" fmla="*/ 30 w 629"/>
                <a:gd name="T81" fmla="*/ 0 h 6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29"/>
                <a:gd name="T124" fmla="*/ 0 h 611"/>
                <a:gd name="T125" fmla="*/ 629 w 629"/>
                <a:gd name="T126" fmla="*/ 611 h 6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29" h="611">
                  <a:moveTo>
                    <a:pt x="121" y="0"/>
                  </a:moveTo>
                  <a:lnTo>
                    <a:pt x="113" y="38"/>
                  </a:lnTo>
                  <a:lnTo>
                    <a:pt x="98" y="100"/>
                  </a:lnTo>
                  <a:lnTo>
                    <a:pt x="77" y="179"/>
                  </a:lnTo>
                  <a:lnTo>
                    <a:pt x="55" y="265"/>
                  </a:lnTo>
                  <a:lnTo>
                    <a:pt x="34" y="347"/>
                  </a:lnTo>
                  <a:lnTo>
                    <a:pt x="17" y="417"/>
                  </a:lnTo>
                  <a:lnTo>
                    <a:pt x="6" y="467"/>
                  </a:lnTo>
                  <a:lnTo>
                    <a:pt x="0" y="486"/>
                  </a:lnTo>
                  <a:lnTo>
                    <a:pt x="21" y="524"/>
                  </a:lnTo>
                  <a:lnTo>
                    <a:pt x="51" y="556"/>
                  </a:lnTo>
                  <a:lnTo>
                    <a:pt x="85" y="580"/>
                  </a:lnTo>
                  <a:lnTo>
                    <a:pt x="124" y="595"/>
                  </a:lnTo>
                  <a:lnTo>
                    <a:pt x="169" y="606"/>
                  </a:lnTo>
                  <a:lnTo>
                    <a:pt x="216" y="611"/>
                  </a:lnTo>
                  <a:lnTo>
                    <a:pt x="265" y="611"/>
                  </a:lnTo>
                  <a:lnTo>
                    <a:pt x="315" y="608"/>
                  </a:lnTo>
                  <a:lnTo>
                    <a:pt x="368" y="603"/>
                  </a:lnTo>
                  <a:lnTo>
                    <a:pt x="417" y="595"/>
                  </a:lnTo>
                  <a:lnTo>
                    <a:pt x="464" y="587"/>
                  </a:lnTo>
                  <a:lnTo>
                    <a:pt x="506" y="576"/>
                  </a:lnTo>
                  <a:lnTo>
                    <a:pt x="548" y="569"/>
                  </a:lnTo>
                  <a:lnTo>
                    <a:pt x="582" y="563"/>
                  </a:lnTo>
                  <a:lnTo>
                    <a:pt x="608" y="559"/>
                  </a:lnTo>
                  <a:lnTo>
                    <a:pt x="629" y="556"/>
                  </a:lnTo>
                  <a:lnTo>
                    <a:pt x="569" y="548"/>
                  </a:lnTo>
                  <a:lnTo>
                    <a:pt x="511" y="537"/>
                  </a:lnTo>
                  <a:lnTo>
                    <a:pt x="456" y="524"/>
                  </a:lnTo>
                  <a:lnTo>
                    <a:pt x="404" y="506"/>
                  </a:lnTo>
                  <a:lnTo>
                    <a:pt x="357" y="488"/>
                  </a:lnTo>
                  <a:lnTo>
                    <a:pt x="312" y="464"/>
                  </a:lnTo>
                  <a:lnTo>
                    <a:pt x="273" y="438"/>
                  </a:lnTo>
                  <a:lnTo>
                    <a:pt x="239" y="407"/>
                  </a:lnTo>
                  <a:lnTo>
                    <a:pt x="205" y="373"/>
                  </a:lnTo>
                  <a:lnTo>
                    <a:pt x="179" y="334"/>
                  </a:lnTo>
                  <a:lnTo>
                    <a:pt x="158" y="291"/>
                  </a:lnTo>
                  <a:lnTo>
                    <a:pt x="139" y="242"/>
                  </a:lnTo>
                  <a:lnTo>
                    <a:pt x="126" y="189"/>
                  </a:lnTo>
                  <a:lnTo>
                    <a:pt x="118" y="132"/>
                  </a:lnTo>
                  <a:lnTo>
                    <a:pt x="118" y="6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21" name="Text Box 73"/>
          <p:cNvSpPr txBox="1">
            <a:spLocks noChangeArrowheads="1"/>
          </p:cNvSpPr>
          <p:nvPr/>
        </p:nvSpPr>
        <p:spPr bwMode="auto">
          <a:xfrm>
            <a:off x="3048000" y="2209800"/>
            <a:ext cx="2667000" cy="2249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ct val="5000"/>
              </a:spcAft>
            </a:pPr>
            <a:r>
              <a:rPr lang="en-US" sz="2800" b="1">
                <a:solidFill>
                  <a:srgbClr val="000000"/>
                </a:solidFill>
              </a:rPr>
              <a:t>MÔN</a:t>
            </a:r>
          </a:p>
          <a:p>
            <a:pPr marL="342900" indent="-342900">
              <a:spcAft>
                <a:spcPct val="5000"/>
              </a:spcAft>
            </a:pPr>
            <a:r>
              <a:rPr lang="en-US" sz="2800" b="1">
                <a:solidFill>
                  <a:srgbClr val="000000"/>
                </a:solidFill>
              </a:rPr>
              <a:t>     TẬP ĐỌC</a:t>
            </a:r>
          </a:p>
          <a:p>
            <a:pPr marL="342900" indent="-342900">
              <a:spcAft>
                <a:spcPct val="5000"/>
              </a:spcAft>
            </a:pPr>
            <a:r>
              <a:rPr lang="en-US" sz="2800" b="1">
                <a:solidFill>
                  <a:srgbClr val="000000"/>
                </a:solidFill>
              </a:rPr>
              <a:t>               LỚP 5</a:t>
            </a:r>
          </a:p>
          <a:p>
            <a:pPr marL="342900" indent="-342900">
              <a:spcAft>
                <a:spcPct val="5000"/>
              </a:spcAft>
            </a:pPr>
            <a:r>
              <a:rPr lang="en-US" sz="2400" b="1">
                <a:solidFill>
                  <a:srgbClr val="000000"/>
                </a:solidFill>
              </a:rPr>
              <a:t> </a:t>
            </a:r>
            <a:endParaRPr lang="en-US" sz="2400" b="1"/>
          </a:p>
        </p:txBody>
      </p:sp>
      <p:pic>
        <p:nvPicPr>
          <p:cNvPr id="2088" name="Picture 75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562600"/>
            <a:ext cx="135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Picture 76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4953000"/>
            <a:ext cx="135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77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5715000"/>
            <a:ext cx="135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Picture 78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562600"/>
            <a:ext cx="135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" name="Picture 79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9863" y="4343400"/>
            <a:ext cx="13541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3" name="Picture 80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562600"/>
            <a:ext cx="135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4" name="Picture 82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381000"/>
            <a:ext cx="135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5" name="Picture 83" descr="Picture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499" flipH="1">
            <a:off x="7558088" y="4835525"/>
            <a:ext cx="1585912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" name="Picture 84" descr="Picture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805363"/>
            <a:ext cx="1527175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Tập </a:t>
            </a:r>
            <a:r>
              <a:rPr lang="vi-VN" sz="3600">
                <a:solidFill>
                  <a:schemeClr val="bg1"/>
                </a:solidFill>
              </a:rPr>
              <a:t>đ</a:t>
            </a:r>
            <a:r>
              <a:rPr lang="en-US" sz="3600">
                <a:solidFill>
                  <a:schemeClr val="bg1"/>
                </a:solidFill>
              </a:rPr>
              <a:t>ọc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69900" y="3200400"/>
            <a:ext cx="8293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160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</a:t>
            </a:r>
            <a:r>
              <a:rPr lang="en-US" sz="1600">
                <a:solidFill>
                  <a:schemeClr val="bg1"/>
                </a:solidFill>
              </a:rPr>
              <a:t>  </a:t>
            </a:r>
            <a:r>
              <a:rPr lang="en-US" sz="2400">
                <a:solidFill>
                  <a:schemeClr val="bg1"/>
                </a:solidFill>
              </a:rPr>
              <a:t>Đọc </a:t>
            </a:r>
            <a:r>
              <a:rPr lang="vi-VN" sz="2400">
                <a:solidFill>
                  <a:schemeClr val="bg1"/>
                </a:solidFill>
              </a:rPr>
              <a:t>đ</a:t>
            </a:r>
            <a:r>
              <a:rPr lang="en-US" sz="2400">
                <a:solidFill>
                  <a:schemeClr val="bg1"/>
                </a:solidFill>
              </a:rPr>
              <a:t>oạn 1 bài “ Những con sếu bằng giấy” trang 37.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286000" y="1933575"/>
            <a:ext cx="502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? Kiểm tra bài cũ.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61963" y="3962400"/>
            <a:ext cx="8293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160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</a:t>
            </a:r>
            <a:r>
              <a:rPr lang="en-US" sz="1600">
                <a:solidFill>
                  <a:schemeClr val="bg1"/>
                </a:solidFill>
              </a:rPr>
              <a:t>  </a:t>
            </a:r>
            <a:r>
              <a:rPr lang="en-US" sz="2400">
                <a:solidFill>
                  <a:schemeClr val="bg1"/>
                </a:solidFill>
              </a:rPr>
              <a:t>Đọc </a:t>
            </a:r>
            <a:r>
              <a:rPr lang="vi-VN" sz="2400">
                <a:solidFill>
                  <a:schemeClr val="bg1"/>
                </a:solidFill>
              </a:rPr>
              <a:t>đ</a:t>
            </a:r>
            <a:r>
              <a:rPr lang="en-US" sz="2400">
                <a:solidFill>
                  <a:schemeClr val="bg1"/>
                </a:solidFill>
              </a:rPr>
              <a:t>oạn 2 bài “ Những con sếu bằng giấy” trang 37.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57200" y="4800600"/>
            <a:ext cx="8293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160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</a:t>
            </a:r>
            <a:r>
              <a:rPr lang="en-US" sz="1600">
                <a:solidFill>
                  <a:schemeClr val="bg1"/>
                </a:solidFill>
              </a:rPr>
              <a:t>  </a:t>
            </a:r>
            <a:r>
              <a:rPr lang="en-US" sz="2400">
                <a:solidFill>
                  <a:schemeClr val="bg1"/>
                </a:solidFill>
              </a:rPr>
              <a:t>Đọc </a:t>
            </a:r>
            <a:r>
              <a:rPr lang="vi-VN" sz="2400">
                <a:solidFill>
                  <a:schemeClr val="bg1"/>
                </a:solidFill>
              </a:rPr>
              <a:t>đ</a:t>
            </a:r>
            <a:r>
              <a:rPr lang="en-US" sz="2400">
                <a:solidFill>
                  <a:schemeClr val="bg1"/>
                </a:solidFill>
              </a:rPr>
              <a:t>oạn 3 bài “ Những con sếu bằng giấy” trang 37.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76250" y="5638800"/>
            <a:ext cx="8293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160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</a:t>
            </a:r>
            <a:r>
              <a:rPr lang="en-US" sz="1600">
                <a:solidFill>
                  <a:schemeClr val="bg1"/>
                </a:solidFill>
              </a:rPr>
              <a:t>  </a:t>
            </a:r>
            <a:r>
              <a:rPr lang="en-US" sz="2400">
                <a:solidFill>
                  <a:schemeClr val="bg1"/>
                </a:solidFill>
              </a:rPr>
              <a:t>Đọc </a:t>
            </a:r>
            <a:r>
              <a:rPr lang="vi-VN" sz="2400">
                <a:solidFill>
                  <a:schemeClr val="bg1"/>
                </a:solidFill>
              </a:rPr>
              <a:t>đ</a:t>
            </a:r>
            <a:r>
              <a:rPr lang="en-US" sz="2400">
                <a:solidFill>
                  <a:schemeClr val="bg1"/>
                </a:solidFill>
              </a:rPr>
              <a:t>oạn 4 bài “ Những con sếu bằng giấy” trang 37.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3" grpId="0"/>
      <p:bldP spid="11276" grpId="0"/>
      <p:bldP spid="11277" grpId="0"/>
      <p:bldP spid="112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MG_1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838200" y="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Tập </a:t>
            </a:r>
            <a:r>
              <a:rPr lang="vi-VN" sz="3600">
                <a:solidFill>
                  <a:schemeClr val="bg1"/>
                </a:solidFill>
              </a:rPr>
              <a:t>đ</a:t>
            </a:r>
            <a:r>
              <a:rPr lang="en-US" sz="3600">
                <a:solidFill>
                  <a:schemeClr val="bg1"/>
                </a:solidFill>
              </a:rPr>
              <a:t>ọc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667000" y="1295400"/>
            <a:ext cx="434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Bài ca về trái </a:t>
            </a:r>
            <a:r>
              <a:rPr lang="vi-VN" sz="3600" b="1"/>
              <a:t>đ</a:t>
            </a:r>
            <a:r>
              <a:rPr lang="en-US" sz="3600" b="1"/>
              <a:t>ất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572000" y="2209800"/>
            <a:ext cx="0" cy="4648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162050" y="1928813"/>
            <a:ext cx="281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chemeClr val="bg1"/>
                </a:solidFill>
              </a:rPr>
              <a:t>Luyện </a:t>
            </a:r>
            <a:r>
              <a:rPr lang="vi-VN" sz="2400" b="1" u="sng">
                <a:solidFill>
                  <a:schemeClr val="bg1"/>
                </a:solidFill>
              </a:rPr>
              <a:t>đ</a:t>
            </a:r>
            <a:r>
              <a:rPr lang="en-US" sz="2400" b="1" u="sng">
                <a:solidFill>
                  <a:schemeClr val="bg1"/>
                </a:solidFill>
              </a:rPr>
              <a:t>ọc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848350" y="1928813"/>
            <a:ext cx="281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chemeClr val="bg1"/>
                </a:solidFill>
              </a:rPr>
              <a:t>Tìm hiểu bài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28194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 </a:t>
            </a:r>
            <a:r>
              <a:rPr lang="en-US" sz="2000">
                <a:solidFill>
                  <a:schemeClr val="bg1"/>
                </a:solidFill>
                <a:sym typeface="Wingdings" pitchFamily="2" charset="2"/>
              </a:rPr>
              <a:t>Này, là, bay nào, n</a:t>
            </a:r>
            <a:r>
              <a:rPr lang="vi-VN" sz="2000">
                <a:solidFill>
                  <a:schemeClr val="bg1"/>
                </a:solidFill>
                <a:sym typeface="Wingdings" pitchFamily="2" charset="2"/>
              </a:rPr>
              <a:t>ă</a:t>
            </a:r>
            <a:r>
              <a:rPr lang="en-US" sz="2000">
                <a:solidFill>
                  <a:schemeClr val="bg1"/>
                </a:solidFill>
                <a:sym typeface="Wingdings" pitchFamily="2" charset="2"/>
              </a:rPr>
              <a:t>m châu, là nụ, là hoa, nấm, </a:t>
            </a:r>
            <a:r>
              <a:rPr lang="en-US" sz="2000">
                <a:solidFill>
                  <a:schemeClr val="bg1"/>
                </a:solidFill>
              </a:rPr>
              <a:t>....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800600" y="2743200"/>
            <a:ext cx="235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- hải âu,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648200" y="4919663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- bom H, bom A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321550" y="4924425"/>
            <a:ext cx="182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- hành tinh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3730625"/>
            <a:ext cx="45720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/>
              <a:t>Trái đất này  là của chúng mình.</a:t>
            </a:r>
          </a:p>
          <a:p>
            <a:pPr>
              <a:lnSpc>
                <a:spcPct val="135000"/>
              </a:lnSpc>
            </a:pPr>
            <a:r>
              <a:rPr lang="en-US"/>
              <a:t>Quả bóng xanh  bay giữa trời xanh</a:t>
            </a:r>
          </a:p>
          <a:p>
            <a:pPr>
              <a:lnSpc>
                <a:spcPct val="135000"/>
              </a:lnSpc>
            </a:pPr>
            <a:r>
              <a:rPr lang="en-US"/>
              <a:t>Bồ câu ơi,  tiếng chim gù thương mến</a:t>
            </a:r>
          </a:p>
          <a:p>
            <a:pPr>
              <a:lnSpc>
                <a:spcPct val="135000"/>
              </a:lnSpc>
            </a:pPr>
            <a:r>
              <a:rPr lang="en-US"/>
              <a:t>Cùng bay nào,  cho trái đất quay !</a:t>
            </a:r>
          </a:p>
          <a:p>
            <a:pPr>
              <a:lnSpc>
                <a:spcPct val="135000"/>
              </a:lnSpc>
            </a:pPr>
            <a:r>
              <a:rPr lang="en-US"/>
              <a:t>Cùng bay nào,  cho trái đất quay !</a:t>
            </a:r>
          </a:p>
          <a:p>
            <a:pPr>
              <a:lnSpc>
                <a:spcPct val="135000"/>
              </a:lnSpc>
            </a:pPr>
            <a:r>
              <a:rPr lang="en-US"/>
              <a:t>Trái đất trẻ  của bạn trẻ năm châu</a:t>
            </a:r>
          </a:p>
          <a:p>
            <a:pPr>
              <a:lnSpc>
                <a:spcPct val="135000"/>
              </a:lnSpc>
            </a:pPr>
            <a:r>
              <a:rPr lang="en-US"/>
              <a:t>Vàng, trắng, đen… dù da khác màu.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1447800" y="3886200"/>
            <a:ext cx="762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1876425" y="4286250"/>
            <a:ext cx="762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1281113" y="4691063"/>
            <a:ext cx="762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H="1">
            <a:off x="1785938" y="5105400"/>
            <a:ext cx="762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>
            <a:off x="1785938" y="5500688"/>
            <a:ext cx="762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>
            <a:off x="1404938" y="5943600"/>
            <a:ext cx="762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2209800" y="6324600"/>
            <a:ext cx="762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800600" y="32766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Y1: Trái </a:t>
            </a:r>
            <a:r>
              <a:rPr lang="vi-VN" sz="2000"/>
              <a:t>đ</a:t>
            </a:r>
            <a:r>
              <a:rPr lang="en-US" sz="2000"/>
              <a:t>ất này là của trẻ em.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4800600" y="5567363"/>
            <a:ext cx="411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Y3: Chống chiến tranh, giữ cho trái </a:t>
            </a:r>
            <a:r>
              <a:rPr lang="vi-VN" sz="2000"/>
              <a:t>đ</a:t>
            </a:r>
            <a:r>
              <a:rPr lang="en-US" sz="2000"/>
              <a:t>ất bình yên và trẻ mãi.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800600" y="3962400"/>
            <a:ext cx="411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Y2:Mọi trẻ em trên thế giới </a:t>
            </a:r>
            <a:r>
              <a:rPr lang="vi-VN" sz="2000"/>
              <a:t>đ</a:t>
            </a:r>
            <a:r>
              <a:rPr lang="en-US" sz="2000"/>
              <a:t>ều bình </a:t>
            </a:r>
            <a:r>
              <a:rPr lang="vi-VN" sz="2000"/>
              <a:t>đ</a:t>
            </a:r>
            <a:r>
              <a:rPr lang="en-US" sz="2000"/>
              <a:t>ẳng.</a:t>
            </a:r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0" y="4953000"/>
            <a:ext cx="9144000" cy="19050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Nội dung:</a:t>
            </a:r>
            <a:r>
              <a:rPr lang="en-US" sz="2000"/>
              <a:t>  </a:t>
            </a:r>
            <a:r>
              <a:rPr lang="en-US" sz="2000">
                <a:solidFill>
                  <a:schemeClr val="bg1"/>
                </a:solidFill>
              </a:rPr>
              <a:t>Bài th</a:t>
            </a:r>
            <a:r>
              <a:rPr lang="vi-VN" sz="2000">
                <a:solidFill>
                  <a:schemeClr val="bg1"/>
                </a:solidFill>
              </a:rPr>
              <a:t>ơ</a:t>
            </a:r>
            <a:r>
              <a:rPr lang="en-US" sz="2000">
                <a:solidFill>
                  <a:schemeClr val="bg1"/>
                </a:solidFill>
              </a:rPr>
              <a:t> là lời kêu gọi </a:t>
            </a:r>
            <a:r>
              <a:rPr lang="vi-VN" sz="2000">
                <a:solidFill>
                  <a:schemeClr val="bg1"/>
                </a:solidFill>
              </a:rPr>
              <a:t>đ</a:t>
            </a:r>
            <a:r>
              <a:rPr lang="en-US" sz="2000">
                <a:solidFill>
                  <a:schemeClr val="bg1"/>
                </a:solidFill>
              </a:rPr>
              <a:t>oàn kết chống chiến tranh, bảo vệ 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cuộc sống hoà bình và quyền bình </a:t>
            </a:r>
            <a:r>
              <a:rPr lang="vi-VN" sz="2000">
                <a:solidFill>
                  <a:schemeClr val="bg1"/>
                </a:solidFill>
              </a:rPr>
              <a:t>đ</a:t>
            </a:r>
            <a:r>
              <a:rPr lang="en-US" sz="2000">
                <a:solidFill>
                  <a:schemeClr val="bg1"/>
                </a:solidFill>
              </a:rPr>
              <a:t>ẳng giữa các dân tộc.</a:t>
            </a:r>
          </a:p>
        </p:txBody>
      </p:sp>
      <p:pic>
        <p:nvPicPr>
          <p:cNvPr id="13342" name="Picture 30" descr="UL00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2819400"/>
            <a:ext cx="449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1" descr="images[6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00600"/>
            <a:ext cx="4495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Picture 32" descr="images[45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449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5" name="Picture 33" descr="CAW9LHO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49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133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70" decel="100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770" decel="100000"/>
                                        <p:tgtEl>
                                          <p:spTgt spid="13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70" decel="100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770" decel="100000"/>
                                        <p:tgtEl>
                                          <p:spTgt spid="133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77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/>
      <p:bldP spid="13321" grpId="0"/>
      <p:bldP spid="13322" grpId="0"/>
      <p:bldP spid="13323" grpId="0"/>
      <p:bldP spid="13325" grpId="0"/>
      <p:bldP spid="13327" grpId="0"/>
      <p:bldP spid="13328" grpId="0"/>
      <p:bldP spid="13329" grpId="0" animBg="1"/>
      <p:bldP spid="13330" grpId="0" animBg="1"/>
      <p:bldP spid="13331" grpId="0" animBg="1"/>
      <p:bldP spid="13332" grpId="0" animBg="1"/>
      <p:bldP spid="13333" grpId="0" animBg="1"/>
      <p:bldP spid="13334" grpId="0" animBg="1"/>
      <p:bldP spid="13335" grpId="0" animBg="1"/>
      <p:bldP spid="13336" grpId="0"/>
      <p:bldP spid="13337" grpId="0"/>
      <p:bldP spid="13338" grpId="0"/>
      <p:bldP spid="133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838200" y="0"/>
            <a:ext cx="762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Tập </a:t>
            </a:r>
            <a:r>
              <a:rPr lang="vi-VN" sz="4000">
                <a:solidFill>
                  <a:schemeClr val="bg1"/>
                </a:solidFill>
              </a:rPr>
              <a:t>đ</a:t>
            </a:r>
            <a:r>
              <a:rPr lang="en-US" sz="4000">
                <a:solidFill>
                  <a:schemeClr val="bg1"/>
                </a:solidFill>
              </a:rPr>
              <a:t>ọc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667000" y="1295400"/>
            <a:ext cx="434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Bài ca về trái </a:t>
            </a:r>
            <a:r>
              <a:rPr lang="vi-VN" sz="4000" b="1"/>
              <a:t>đ</a:t>
            </a:r>
            <a:r>
              <a:rPr lang="en-US" sz="4000" b="1"/>
              <a:t>ất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0" y="2209800"/>
            <a:ext cx="487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  <a:sym typeface="Wingdings" pitchFamily="2" charset="2"/>
              </a:rPr>
              <a:t></a:t>
            </a:r>
            <a:r>
              <a:rPr lang="en-US" sz="3200" b="1"/>
              <a:t> </a:t>
            </a:r>
            <a:r>
              <a:rPr lang="en-US" sz="3200" b="1">
                <a:solidFill>
                  <a:srgbClr val="FFFF00"/>
                </a:solidFill>
              </a:rPr>
              <a:t>Luyện </a:t>
            </a:r>
            <a:r>
              <a:rPr lang="vi-VN" sz="3200" b="1">
                <a:solidFill>
                  <a:srgbClr val="FFFF00"/>
                </a:solidFill>
              </a:rPr>
              <a:t>đ</a:t>
            </a:r>
            <a:r>
              <a:rPr lang="en-US" sz="3200" b="1">
                <a:solidFill>
                  <a:srgbClr val="FFFF00"/>
                </a:solidFill>
              </a:rPr>
              <a:t>ọc</a:t>
            </a:r>
            <a:r>
              <a:rPr lang="en-US" sz="3200" b="1"/>
              <a:t> </a:t>
            </a:r>
            <a:r>
              <a:rPr lang="en-US" sz="3200" b="1">
                <a:solidFill>
                  <a:srgbClr val="FFFF00"/>
                </a:solidFill>
              </a:rPr>
              <a:t>diễn cảm: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676400" y="3048000"/>
            <a:ext cx="4572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Trái đất này / là của chúng mình.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Quả bóng xanh / bay giữa trời xanh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Bồ câu ơi, / tiếng chim gù thương mến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Cùng bay nào, / cho trái đất quay !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Cùng bay nào, / cho trái đất quay !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Trái đất trẻ / của bạn trẻ năm châu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Vàng, trắng, đen… / dù da khác màu.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38200" y="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Tập </a:t>
            </a:r>
            <a:r>
              <a:rPr lang="vi-VN" sz="3600">
                <a:solidFill>
                  <a:schemeClr val="bg1"/>
                </a:solidFill>
              </a:rPr>
              <a:t>đ</a:t>
            </a:r>
            <a:r>
              <a:rPr lang="en-US" sz="3600">
                <a:solidFill>
                  <a:schemeClr val="bg1"/>
                </a:solidFill>
              </a:rPr>
              <a:t>ọc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667000" y="1295400"/>
            <a:ext cx="434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Bài ca về trái </a:t>
            </a:r>
            <a:r>
              <a:rPr lang="vi-VN" sz="3600" b="1"/>
              <a:t>đ</a:t>
            </a:r>
            <a:r>
              <a:rPr lang="en-US" sz="3600" b="1"/>
              <a:t>ất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572000" y="2209800"/>
            <a:ext cx="0" cy="4648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62050" y="1928813"/>
            <a:ext cx="281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chemeClr val="bg1"/>
                </a:solidFill>
              </a:rPr>
              <a:t>Luyện </a:t>
            </a:r>
            <a:r>
              <a:rPr lang="vi-VN" sz="2400" b="1" u="sng">
                <a:solidFill>
                  <a:schemeClr val="bg1"/>
                </a:solidFill>
              </a:rPr>
              <a:t>đ</a:t>
            </a:r>
            <a:r>
              <a:rPr lang="en-US" sz="2400" b="1" u="sng">
                <a:solidFill>
                  <a:schemeClr val="bg1"/>
                </a:solidFill>
              </a:rPr>
              <a:t>ọc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848350" y="1928813"/>
            <a:ext cx="281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chemeClr val="bg1"/>
                </a:solidFill>
              </a:rPr>
              <a:t>Tìm hiểu bài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28194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 </a:t>
            </a:r>
            <a:r>
              <a:rPr lang="en-US" sz="2000">
                <a:solidFill>
                  <a:schemeClr val="bg1"/>
                </a:solidFill>
                <a:sym typeface="Wingdings" pitchFamily="2" charset="2"/>
              </a:rPr>
              <a:t>Này, là, bay nào, n</a:t>
            </a:r>
            <a:r>
              <a:rPr lang="vi-VN" sz="2000">
                <a:solidFill>
                  <a:schemeClr val="bg1"/>
                </a:solidFill>
                <a:sym typeface="Wingdings" pitchFamily="2" charset="2"/>
              </a:rPr>
              <a:t>ă</a:t>
            </a:r>
            <a:r>
              <a:rPr lang="en-US" sz="2000">
                <a:solidFill>
                  <a:schemeClr val="bg1"/>
                </a:solidFill>
                <a:sym typeface="Wingdings" pitchFamily="2" charset="2"/>
              </a:rPr>
              <a:t>m châu, là nụ, là hoa, nấm, </a:t>
            </a:r>
            <a:r>
              <a:rPr lang="en-US" sz="2000">
                <a:solidFill>
                  <a:schemeClr val="bg1"/>
                </a:solidFill>
              </a:rPr>
              <a:t>....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800600" y="2743200"/>
            <a:ext cx="235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- hải âu,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724400" y="3733800"/>
            <a:ext cx="2049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- năm châu,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648200" y="51054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- bom H, bom A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7321550" y="5110163"/>
            <a:ext cx="182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- hành tinh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3730625"/>
            <a:ext cx="45720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/>
              <a:t>Trái đất này  là của chúng mình.</a:t>
            </a:r>
          </a:p>
          <a:p>
            <a:pPr>
              <a:lnSpc>
                <a:spcPct val="135000"/>
              </a:lnSpc>
            </a:pPr>
            <a:r>
              <a:rPr lang="en-US"/>
              <a:t>Quả bóng xanh  bay giữa trời xanh</a:t>
            </a:r>
          </a:p>
          <a:p>
            <a:pPr>
              <a:lnSpc>
                <a:spcPct val="135000"/>
              </a:lnSpc>
            </a:pPr>
            <a:r>
              <a:rPr lang="en-US"/>
              <a:t>Bồ câu ơi,  tiếng chim gù thương mến</a:t>
            </a:r>
          </a:p>
          <a:p>
            <a:pPr>
              <a:lnSpc>
                <a:spcPct val="135000"/>
              </a:lnSpc>
            </a:pPr>
            <a:r>
              <a:rPr lang="en-US"/>
              <a:t>Cùng bay nào,  cho trái đất quay !</a:t>
            </a:r>
          </a:p>
          <a:p>
            <a:pPr>
              <a:lnSpc>
                <a:spcPct val="135000"/>
              </a:lnSpc>
            </a:pPr>
            <a:r>
              <a:rPr lang="en-US"/>
              <a:t>Cùng bay nào,  cho trái đất quay !</a:t>
            </a:r>
          </a:p>
          <a:p>
            <a:pPr>
              <a:lnSpc>
                <a:spcPct val="135000"/>
              </a:lnSpc>
            </a:pPr>
            <a:r>
              <a:rPr lang="en-US"/>
              <a:t>Trái đất trẻ  của bạn trẻ năm châu</a:t>
            </a:r>
          </a:p>
          <a:p>
            <a:pPr>
              <a:lnSpc>
                <a:spcPct val="135000"/>
              </a:lnSpc>
            </a:pPr>
            <a:r>
              <a:rPr lang="en-US"/>
              <a:t>Vàng, trắng, đen… dù da khác màu.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1295400" y="3810000"/>
            <a:ext cx="762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1676400" y="4191000"/>
            <a:ext cx="762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1066800" y="4572000"/>
            <a:ext cx="762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1600200" y="4953000"/>
            <a:ext cx="762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>
            <a:off x="1600200" y="5334000"/>
            <a:ext cx="762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1219200" y="5638800"/>
            <a:ext cx="762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H="1">
            <a:off x="1905000" y="6096000"/>
            <a:ext cx="762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800600" y="32766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Y1: Trái </a:t>
            </a:r>
            <a:r>
              <a:rPr lang="vi-VN" sz="2000"/>
              <a:t>đ</a:t>
            </a:r>
            <a:r>
              <a:rPr lang="en-US" sz="2000"/>
              <a:t>ất này là của trẻ em.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800600" y="5638800"/>
            <a:ext cx="411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Y3: Chống chiến tranh, giữ cho trái </a:t>
            </a:r>
            <a:r>
              <a:rPr lang="vi-VN" sz="2000"/>
              <a:t>đ</a:t>
            </a:r>
            <a:r>
              <a:rPr lang="en-US" sz="2000"/>
              <a:t>ất bình yên và trẻ mãi.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800600" y="4191000"/>
            <a:ext cx="411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Y2:Mọi trẻ em trên thế giới </a:t>
            </a:r>
            <a:r>
              <a:rPr lang="vi-VN" sz="2000"/>
              <a:t>đ</a:t>
            </a:r>
            <a:r>
              <a:rPr lang="en-US" sz="2000"/>
              <a:t>ều bình </a:t>
            </a:r>
            <a:r>
              <a:rPr lang="vi-VN" sz="2000"/>
              <a:t>đ</a:t>
            </a:r>
            <a:r>
              <a:rPr lang="en-US" sz="2000"/>
              <a:t>ẳng.</a:t>
            </a: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0" y="4953000"/>
            <a:ext cx="9144000" cy="19050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Nội dung:</a:t>
            </a:r>
            <a:r>
              <a:rPr lang="en-US" sz="2000"/>
              <a:t>  </a:t>
            </a:r>
            <a:r>
              <a:rPr lang="en-US" sz="2000">
                <a:solidFill>
                  <a:schemeClr val="bg1"/>
                </a:solidFill>
              </a:rPr>
              <a:t>Bài th</a:t>
            </a:r>
            <a:r>
              <a:rPr lang="vi-VN" sz="2000">
                <a:solidFill>
                  <a:schemeClr val="bg1"/>
                </a:solidFill>
              </a:rPr>
              <a:t>ơ</a:t>
            </a:r>
            <a:r>
              <a:rPr lang="en-US" sz="2000">
                <a:solidFill>
                  <a:schemeClr val="bg1"/>
                </a:solidFill>
              </a:rPr>
              <a:t> là lời kêu gọi </a:t>
            </a:r>
            <a:r>
              <a:rPr lang="vi-VN" sz="2000">
                <a:solidFill>
                  <a:schemeClr val="bg1"/>
                </a:solidFill>
              </a:rPr>
              <a:t>đ</a:t>
            </a:r>
            <a:r>
              <a:rPr lang="en-US" sz="2000">
                <a:solidFill>
                  <a:schemeClr val="bg1"/>
                </a:solidFill>
              </a:rPr>
              <a:t>oàn kết chống chiến tranh, bảo vệ 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cuộc sống hoà bình và quyền bình </a:t>
            </a:r>
            <a:r>
              <a:rPr lang="vi-VN" sz="2000">
                <a:solidFill>
                  <a:schemeClr val="bg1"/>
                </a:solidFill>
              </a:rPr>
              <a:t>đ</a:t>
            </a:r>
            <a:r>
              <a:rPr lang="en-US" sz="2000">
                <a:solidFill>
                  <a:schemeClr val="bg1"/>
                </a:solidFill>
              </a:rPr>
              <a:t>ẳng giữa các dân tộc.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75</TotalTime>
  <Words>542</Words>
  <Application>Microsoft Office PowerPoint</Application>
  <PresentationFormat>On-screen Show (4:3)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>Thien Loc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 Tiep</dc:creator>
  <cp:lastModifiedBy>CSTeam</cp:lastModifiedBy>
  <cp:revision>7</cp:revision>
  <dcterms:created xsi:type="dcterms:W3CDTF">2009-09-12T08:29:41Z</dcterms:created>
  <dcterms:modified xsi:type="dcterms:W3CDTF">2016-06-30T02:54:30Z</dcterms:modified>
</cp:coreProperties>
</file>